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34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58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56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37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19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16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07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8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57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77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8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9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862" y="188640"/>
            <a:ext cx="8756629" cy="4860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/>
              <a:t>Coursework </a:t>
            </a:r>
            <a:r>
              <a:rPr lang="en-GB" b="1" dirty="0"/>
              <a:t>deadline extension system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50990" y="836713"/>
            <a:ext cx="7709442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Application to Faculty made a minimum of 3 days before deadline?</a:t>
            </a:r>
            <a:br>
              <a:rPr lang="en-GB" sz="1200" b="1" dirty="0"/>
            </a:br>
            <a:r>
              <a:rPr lang="en-GB" sz="1200" b="1" dirty="0"/>
              <a:t>(Applications accepted after this deadline only if special circumstances arose within the ‘3-day window’)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03267" y="3857904"/>
            <a:ext cx="8761221" cy="3144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arallelogram 19"/>
          <p:cNvSpPr/>
          <p:nvPr/>
        </p:nvSpPr>
        <p:spPr>
          <a:xfrm>
            <a:off x="2279299" y="1960646"/>
            <a:ext cx="1823734" cy="604258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Extension request </a:t>
            </a:r>
            <a:r>
              <a:rPr lang="en-GB" sz="1200" b="1" u="sng" dirty="0"/>
              <a:t>Rejected</a:t>
            </a:r>
          </a:p>
        </p:txBody>
      </p:sp>
      <p:sp>
        <p:nvSpPr>
          <p:cNvPr id="21" name="Parallelogram 20"/>
          <p:cNvSpPr/>
          <p:nvPr/>
        </p:nvSpPr>
        <p:spPr>
          <a:xfrm>
            <a:off x="6372200" y="1960646"/>
            <a:ext cx="2088232" cy="604258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Extension request </a:t>
            </a:r>
            <a:r>
              <a:rPr lang="en-GB" sz="1200" b="1" u="sng" dirty="0"/>
              <a:t>Approved</a:t>
            </a:r>
          </a:p>
          <a:p>
            <a:pPr algn="ctr"/>
            <a:r>
              <a:rPr lang="en-GB" sz="1200" dirty="0"/>
              <a:t>(from 1 day to 14 days)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045942" y="2943305"/>
            <a:ext cx="2160000" cy="6297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Coursework submitted on/before </a:t>
            </a:r>
            <a:r>
              <a:rPr lang="en-GB" sz="1200" u="sng" dirty="0"/>
              <a:t>original</a:t>
            </a:r>
            <a:r>
              <a:rPr lang="en-GB" sz="1200" dirty="0"/>
              <a:t> submission date?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51116" y="4754361"/>
            <a:ext cx="1440000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Work marked and full mark returned along with feedback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849730" y="4754360"/>
            <a:ext cx="3450462" cy="43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Once submitted, work marked and graded at 0%.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844732" y="5373216"/>
            <a:ext cx="3455460" cy="43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Indicative mark supplied with feedback</a:t>
            </a:r>
          </a:p>
        </p:txBody>
      </p:sp>
      <p:cxnSp>
        <p:nvCxnSpPr>
          <p:cNvPr id="42" name="Straight Arrow Connector 41"/>
          <p:cNvCxnSpPr>
            <a:stCxn id="23" idx="2"/>
            <a:endCxn id="164" idx="0"/>
          </p:cNvCxnSpPr>
          <p:nvPr/>
        </p:nvCxnSpPr>
        <p:spPr>
          <a:xfrm>
            <a:off x="3125942" y="3573016"/>
            <a:ext cx="4886" cy="4998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55" idx="2"/>
            <a:endCxn id="27" idx="0"/>
          </p:cNvCxnSpPr>
          <p:nvPr/>
        </p:nvCxnSpPr>
        <p:spPr>
          <a:xfrm flipH="1">
            <a:off x="971116" y="4498781"/>
            <a:ext cx="789" cy="2555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68" idx="2"/>
          </p:cNvCxnSpPr>
          <p:nvPr/>
        </p:nvCxnSpPr>
        <p:spPr>
          <a:xfrm>
            <a:off x="8171407" y="5654361"/>
            <a:ext cx="0" cy="4389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250912" y="6093296"/>
            <a:ext cx="864169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Exceptionally, if an appropriate SC form / documentary evidence is submitted, case referred to Departmental/Faculty SC Committee with a view to (</a:t>
            </a:r>
            <a:r>
              <a:rPr lang="en-GB" sz="1200" dirty="0" err="1"/>
              <a:t>i</a:t>
            </a:r>
            <a:r>
              <a:rPr lang="en-GB" sz="1200" dirty="0"/>
              <a:t>) award an H/M resit, </a:t>
            </a:r>
            <a:r>
              <a:rPr lang="en-GB" sz="1200" dirty="0">
                <a:solidFill>
                  <a:schemeClr val="tx1"/>
                </a:solidFill>
              </a:rPr>
              <a:t>and/or (ii) refer to the Window of </a:t>
            </a:r>
            <a:r>
              <a:rPr lang="en-GB" sz="1200">
                <a:solidFill>
                  <a:schemeClr val="tx1"/>
                </a:solidFill>
              </a:rPr>
              <a:t>Opportunity (applicable </a:t>
            </a:r>
            <a:r>
              <a:rPr lang="en-GB" sz="1200" dirty="0">
                <a:solidFill>
                  <a:schemeClr val="tx1"/>
                </a:solidFill>
              </a:rPr>
              <a:t>to students who started BEFORE September 2024).</a:t>
            </a:r>
            <a:endParaRPr lang="en-GB" sz="1200" dirty="0"/>
          </a:p>
        </p:txBody>
      </p:sp>
      <p:cxnSp>
        <p:nvCxnSpPr>
          <p:cNvPr id="62" name="Straight Arrow Connector 61"/>
          <p:cNvCxnSpPr>
            <a:stCxn id="29" idx="2"/>
            <a:endCxn id="58" idx="0"/>
          </p:cNvCxnSpPr>
          <p:nvPr/>
        </p:nvCxnSpPr>
        <p:spPr>
          <a:xfrm flipH="1">
            <a:off x="4571759" y="5805216"/>
            <a:ext cx="703" cy="2880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4922755" y="2943305"/>
            <a:ext cx="2160000" cy="6297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Coursework submitted on/before </a:t>
            </a:r>
            <a:r>
              <a:rPr lang="en-GB" sz="1200" u="sng" dirty="0"/>
              <a:t>revised</a:t>
            </a:r>
            <a:r>
              <a:rPr lang="en-GB" sz="1200" dirty="0"/>
              <a:t> submission date?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451407" y="4754361"/>
            <a:ext cx="1440000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Work marked and full mark returned along with feedback</a:t>
            </a:r>
          </a:p>
        </p:txBody>
      </p:sp>
      <p:cxnSp>
        <p:nvCxnSpPr>
          <p:cNvPr id="72" name="Straight Arrow Connector 71"/>
          <p:cNvCxnSpPr>
            <a:stCxn id="65" idx="2"/>
            <a:endCxn id="242" idx="0"/>
          </p:cNvCxnSpPr>
          <p:nvPr/>
        </p:nvCxnSpPr>
        <p:spPr>
          <a:xfrm>
            <a:off x="6002755" y="3573016"/>
            <a:ext cx="1920" cy="49453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58" idx="2"/>
            <a:endCxn id="68" idx="0"/>
          </p:cNvCxnSpPr>
          <p:nvPr/>
        </p:nvCxnSpPr>
        <p:spPr>
          <a:xfrm>
            <a:off x="8170518" y="4498781"/>
            <a:ext cx="889" cy="2555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amond 4"/>
          <p:cNvSpPr/>
          <p:nvPr/>
        </p:nvSpPr>
        <p:spPr>
          <a:xfrm>
            <a:off x="750990" y="1743574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029016" y="3717032"/>
            <a:ext cx="1041669" cy="2880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00B050"/>
                </a:solidFill>
              </a:rPr>
              <a:t>Deadline</a:t>
            </a:r>
          </a:p>
        </p:txBody>
      </p:sp>
      <p:sp>
        <p:nvSpPr>
          <p:cNvPr id="63" name="Diamond 62"/>
          <p:cNvSpPr/>
          <p:nvPr/>
        </p:nvSpPr>
        <p:spPr>
          <a:xfrm>
            <a:off x="4724703" y="1744622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55" name="Diamond 154"/>
          <p:cNvSpPr/>
          <p:nvPr/>
        </p:nvSpPr>
        <p:spPr>
          <a:xfrm>
            <a:off x="369419" y="4066733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58" name="Diamond 157"/>
          <p:cNvSpPr/>
          <p:nvPr/>
        </p:nvSpPr>
        <p:spPr>
          <a:xfrm>
            <a:off x="7568032" y="4066733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64" name="Diamond 163"/>
          <p:cNvSpPr/>
          <p:nvPr/>
        </p:nvSpPr>
        <p:spPr>
          <a:xfrm>
            <a:off x="2528342" y="4072880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127" name="Elbow Connector 126"/>
          <p:cNvCxnSpPr>
            <a:stCxn id="14" idx="2"/>
            <a:endCxn id="5" idx="0"/>
          </p:cNvCxnSpPr>
          <p:nvPr/>
        </p:nvCxnSpPr>
        <p:spPr>
          <a:xfrm rot="5400000">
            <a:off x="2814196" y="-47942"/>
            <a:ext cx="330797" cy="3252235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>
            <a:stCxn id="14" idx="2"/>
            <a:endCxn id="63" idx="0"/>
          </p:cNvCxnSpPr>
          <p:nvPr/>
        </p:nvCxnSpPr>
        <p:spPr>
          <a:xfrm rot="16200000" flipH="1">
            <a:off x="4800528" y="1217960"/>
            <a:ext cx="331845" cy="721478"/>
          </a:xfrm>
          <a:prstGeom prst="bentConnector3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Diamond 241"/>
          <p:cNvSpPr/>
          <p:nvPr/>
        </p:nvSpPr>
        <p:spPr>
          <a:xfrm>
            <a:off x="5402189" y="4067547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296" name="Straight Arrow Connector 295"/>
          <p:cNvCxnSpPr>
            <a:stCxn id="20" idx="3"/>
            <a:endCxn id="23" idx="0"/>
          </p:cNvCxnSpPr>
          <p:nvPr/>
        </p:nvCxnSpPr>
        <p:spPr>
          <a:xfrm>
            <a:off x="3115634" y="2564904"/>
            <a:ext cx="10308" cy="37840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>
            <a:stCxn id="28" idx="2"/>
            <a:endCxn id="29" idx="0"/>
          </p:cNvCxnSpPr>
          <p:nvPr/>
        </p:nvCxnSpPr>
        <p:spPr>
          <a:xfrm flipH="1">
            <a:off x="4572462" y="5186360"/>
            <a:ext cx="2499" cy="1868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Elbow Connector 347"/>
          <p:cNvCxnSpPr>
            <a:stCxn id="23" idx="1"/>
            <a:endCxn id="155" idx="0"/>
          </p:cNvCxnSpPr>
          <p:nvPr/>
        </p:nvCxnSpPr>
        <p:spPr>
          <a:xfrm rot="10800000" flipV="1">
            <a:off x="971906" y="3258161"/>
            <a:ext cx="1074037" cy="808572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Elbow Connector 371"/>
          <p:cNvCxnSpPr>
            <a:stCxn id="5" idx="2"/>
            <a:endCxn id="20" idx="5"/>
          </p:cNvCxnSpPr>
          <p:nvPr/>
        </p:nvCxnSpPr>
        <p:spPr>
          <a:xfrm rot="16200000" flipH="1">
            <a:off x="1810577" y="1718520"/>
            <a:ext cx="87153" cy="1001355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63" idx="2"/>
            <a:endCxn id="20" idx="2"/>
          </p:cNvCxnSpPr>
          <p:nvPr/>
        </p:nvCxnSpPr>
        <p:spPr>
          <a:xfrm rot="5400000">
            <a:off x="4634293" y="1569878"/>
            <a:ext cx="86105" cy="1299688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Elbow Connector 377"/>
          <p:cNvCxnSpPr>
            <a:stCxn id="63" idx="2"/>
            <a:endCxn id="21" idx="5"/>
          </p:cNvCxnSpPr>
          <p:nvPr/>
        </p:nvCxnSpPr>
        <p:spPr>
          <a:xfrm rot="16200000" flipH="1">
            <a:off x="5844408" y="1659450"/>
            <a:ext cx="86105" cy="1120543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Elbow Connector 380"/>
          <p:cNvCxnSpPr>
            <a:stCxn id="164" idx="3"/>
            <a:endCxn id="28" idx="0"/>
          </p:cNvCxnSpPr>
          <p:nvPr/>
        </p:nvCxnSpPr>
        <p:spPr>
          <a:xfrm>
            <a:off x="3733314" y="4288904"/>
            <a:ext cx="841647" cy="465456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242" idx="1"/>
            <a:endCxn id="28" idx="0"/>
          </p:cNvCxnSpPr>
          <p:nvPr/>
        </p:nvCxnSpPr>
        <p:spPr>
          <a:xfrm rot="10800000" flipV="1">
            <a:off x="4574961" y="4283570"/>
            <a:ext cx="827228" cy="470789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65" idx="3"/>
            <a:endCxn id="158" idx="0"/>
          </p:cNvCxnSpPr>
          <p:nvPr/>
        </p:nvCxnSpPr>
        <p:spPr>
          <a:xfrm>
            <a:off x="7082755" y="3258161"/>
            <a:ext cx="1087763" cy="808572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>
            <a:stCxn id="27" idx="2"/>
          </p:cNvCxnSpPr>
          <p:nvPr/>
        </p:nvCxnSpPr>
        <p:spPr>
          <a:xfrm>
            <a:off x="971116" y="5654361"/>
            <a:ext cx="394" cy="4389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21" idx="3"/>
            <a:endCxn id="65" idx="0"/>
          </p:cNvCxnSpPr>
          <p:nvPr/>
        </p:nvCxnSpPr>
        <p:spPr>
          <a:xfrm rot="5400000">
            <a:off x="6482570" y="2085090"/>
            <a:ext cx="378401" cy="1338029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37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8472</TotalTime>
  <Words>163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Brewer</dc:creator>
  <cp:lastModifiedBy>Kerry Bertenshaw [kkb] (Staff)</cp:lastModifiedBy>
  <cp:revision>31</cp:revision>
  <dcterms:created xsi:type="dcterms:W3CDTF">2014-12-02T09:05:35Z</dcterms:created>
  <dcterms:modified xsi:type="dcterms:W3CDTF">2025-10-01T14:11:46Z</dcterms:modified>
</cp:coreProperties>
</file>