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346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58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561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37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19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16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073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8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57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7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78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E1302-EFB1-48EE-A81B-9C8EAFE98A6C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B66C-BB9E-4E84-885C-25B67789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9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862" y="188640"/>
            <a:ext cx="8756629" cy="4860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/>
              <a:t>Coursework </a:t>
            </a:r>
            <a:r>
              <a:rPr lang="en-GB" b="1" dirty="0"/>
              <a:t>deadline extension system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50990" y="836712"/>
            <a:ext cx="7709442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Application to Faculty made before deadline?</a:t>
            </a:r>
            <a:br>
              <a:rPr lang="en-GB" sz="1200" b="1" dirty="0"/>
            </a:br>
            <a:endParaRPr lang="en-GB" sz="1200" b="1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03267" y="3857904"/>
            <a:ext cx="8761221" cy="3144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allelogram 19"/>
          <p:cNvSpPr/>
          <p:nvPr/>
        </p:nvSpPr>
        <p:spPr>
          <a:xfrm>
            <a:off x="2279299" y="1960646"/>
            <a:ext cx="1823734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Extension request </a:t>
            </a:r>
            <a:r>
              <a:rPr lang="en-GB" sz="1200" b="1" u="sng" dirty="0"/>
              <a:t>Rejected</a:t>
            </a:r>
          </a:p>
        </p:txBody>
      </p:sp>
      <p:sp>
        <p:nvSpPr>
          <p:cNvPr id="21" name="Parallelogram 20"/>
          <p:cNvSpPr/>
          <p:nvPr/>
        </p:nvSpPr>
        <p:spPr>
          <a:xfrm>
            <a:off x="6372200" y="1960646"/>
            <a:ext cx="2088232" cy="60425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Extension request </a:t>
            </a:r>
            <a:r>
              <a:rPr lang="en-GB" sz="1200" b="1" u="sng" dirty="0"/>
              <a:t>Approved</a:t>
            </a:r>
          </a:p>
          <a:p>
            <a:pPr algn="ctr"/>
            <a:r>
              <a:rPr lang="en-GB" sz="1200" dirty="0"/>
              <a:t>(from 1 day to 14 days)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045942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Coursework submitted on/before </a:t>
            </a:r>
            <a:r>
              <a:rPr lang="en-GB" sz="1200" u="sng" dirty="0"/>
              <a:t>original</a:t>
            </a:r>
            <a:r>
              <a:rPr lang="en-GB" sz="1200" dirty="0"/>
              <a:t> submission date?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51116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marked and full mark returned along with feedback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849730" y="4754360"/>
            <a:ext cx="3450462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Once submitted, work marked and graded at 0%.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844732" y="5373216"/>
            <a:ext cx="3455460" cy="43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Indicative mark supplied with feedback</a:t>
            </a:r>
          </a:p>
        </p:txBody>
      </p:sp>
      <p:cxnSp>
        <p:nvCxnSpPr>
          <p:cNvPr id="42" name="Straight Arrow Connector 41"/>
          <p:cNvCxnSpPr>
            <a:stCxn id="23" idx="2"/>
            <a:endCxn id="164" idx="0"/>
          </p:cNvCxnSpPr>
          <p:nvPr/>
        </p:nvCxnSpPr>
        <p:spPr>
          <a:xfrm>
            <a:off x="3125942" y="3573016"/>
            <a:ext cx="4886" cy="4998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55" idx="2"/>
            <a:endCxn id="27" idx="0"/>
          </p:cNvCxnSpPr>
          <p:nvPr/>
        </p:nvCxnSpPr>
        <p:spPr>
          <a:xfrm flipH="1">
            <a:off x="971116" y="4498781"/>
            <a:ext cx="7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8" idx="2"/>
          </p:cNvCxnSpPr>
          <p:nvPr/>
        </p:nvCxnSpPr>
        <p:spPr>
          <a:xfrm>
            <a:off x="8171407" y="5654361"/>
            <a:ext cx="0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250912" y="6093296"/>
            <a:ext cx="8641694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Exceptionally, if an appropriate SC form / documentary evidence is submitted, case referred </a:t>
            </a:r>
            <a:r>
              <a:rPr lang="en-GB" sz="1200"/>
              <a:t>to SC </a:t>
            </a:r>
            <a:r>
              <a:rPr lang="en-GB" sz="1200" dirty="0"/>
              <a:t>Committee with a view to (</a:t>
            </a:r>
            <a:r>
              <a:rPr lang="en-GB" sz="1200" dirty="0" err="1"/>
              <a:t>i</a:t>
            </a:r>
            <a:r>
              <a:rPr lang="en-GB" sz="1200" dirty="0"/>
              <a:t>) award an H/M resit, </a:t>
            </a:r>
            <a:r>
              <a:rPr lang="en-GB" sz="1200" dirty="0">
                <a:solidFill>
                  <a:schemeClr val="tx1"/>
                </a:solidFill>
              </a:rPr>
              <a:t>and/or (ii) refer to the Window of Opportunity (applicable to students who started BEFORE September 2024).</a:t>
            </a:r>
            <a:endParaRPr lang="en-GB" sz="1200" dirty="0"/>
          </a:p>
        </p:txBody>
      </p:sp>
      <p:cxnSp>
        <p:nvCxnSpPr>
          <p:cNvPr id="62" name="Straight Arrow Connector 61"/>
          <p:cNvCxnSpPr>
            <a:stCxn id="29" idx="2"/>
            <a:endCxn id="58" idx="0"/>
          </p:cNvCxnSpPr>
          <p:nvPr/>
        </p:nvCxnSpPr>
        <p:spPr>
          <a:xfrm flipH="1">
            <a:off x="4571759" y="5805216"/>
            <a:ext cx="703" cy="2880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4922755" y="2943305"/>
            <a:ext cx="2160000" cy="62971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Coursework submitted on/before </a:t>
            </a:r>
            <a:r>
              <a:rPr lang="en-GB" sz="1200" u="sng" dirty="0"/>
              <a:t>revised</a:t>
            </a:r>
            <a:r>
              <a:rPr lang="en-GB" sz="1200" dirty="0"/>
              <a:t> submission date?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51407" y="4754361"/>
            <a:ext cx="1440000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marked and full mark returned along with feedback</a:t>
            </a:r>
          </a:p>
        </p:txBody>
      </p:sp>
      <p:cxnSp>
        <p:nvCxnSpPr>
          <p:cNvPr id="72" name="Straight Arrow Connector 71"/>
          <p:cNvCxnSpPr>
            <a:stCxn id="65" idx="2"/>
            <a:endCxn id="242" idx="0"/>
          </p:cNvCxnSpPr>
          <p:nvPr/>
        </p:nvCxnSpPr>
        <p:spPr>
          <a:xfrm>
            <a:off x="6002755" y="3573016"/>
            <a:ext cx="1920" cy="49453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58" idx="2"/>
            <a:endCxn id="68" idx="0"/>
          </p:cNvCxnSpPr>
          <p:nvPr/>
        </p:nvCxnSpPr>
        <p:spPr>
          <a:xfrm>
            <a:off x="8170518" y="4498781"/>
            <a:ext cx="889" cy="2555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/>
        </p:nvSpPr>
        <p:spPr>
          <a:xfrm>
            <a:off x="750990" y="1743574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029016" y="3717032"/>
            <a:ext cx="1041669" cy="288032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00B050"/>
                </a:solidFill>
              </a:rPr>
              <a:t>Deadline</a:t>
            </a:r>
          </a:p>
        </p:txBody>
      </p:sp>
      <p:sp>
        <p:nvSpPr>
          <p:cNvPr id="63" name="Diamond 62"/>
          <p:cNvSpPr/>
          <p:nvPr/>
        </p:nvSpPr>
        <p:spPr>
          <a:xfrm>
            <a:off x="4724703" y="1744622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55" name="Diamond 154"/>
          <p:cNvSpPr/>
          <p:nvPr/>
        </p:nvSpPr>
        <p:spPr>
          <a:xfrm>
            <a:off x="369419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58" name="Diamond 157"/>
          <p:cNvSpPr/>
          <p:nvPr/>
        </p:nvSpPr>
        <p:spPr>
          <a:xfrm>
            <a:off x="7568032" y="4066733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YES</a:t>
            </a:r>
          </a:p>
        </p:txBody>
      </p:sp>
      <p:sp>
        <p:nvSpPr>
          <p:cNvPr id="164" name="Diamond 163"/>
          <p:cNvSpPr/>
          <p:nvPr/>
        </p:nvSpPr>
        <p:spPr>
          <a:xfrm>
            <a:off x="2528342" y="4072880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127" name="Elbow Connector 126"/>
          <p:cNvCxnSpPr>
            <a:stCxn id="14" idx="2"/>
            <a:endCxn id="5" idx="0"/>
          </p:cNvCxnSpPr>
          <p:nvPr/>
        </p:nvCxnSpPr>
        <p:spPr>
          <a:xfrm rot="5400000">
            <a:off x="2814195" y="-47942"/>
            <a:ext cx="330798" cy="3252235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>
            <a:stCxn id="14" idx="2"/>
            <a:endCxn id="63" idx="0"/>
          </p:cNvCxnSpPr>
          <p:nvPr/>
        </p:nvCxnSpPr>
        <p:spPr>
          <a:xfrm rot="16200000" flipH="1">
            <a:off x="4800527" y="1217960"/>
            <a:ext cx="331846" cy="721478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Diamond 241"/>
          <p:cNvSpPr/>
          <p:nvPr/>
        </p:nvSpPr>
        <p:spPr>
          <a:xfrm>
            <a:off x="5402189" y="4067547"/>
            <a:ext cx="1204972" cy="43204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NO</a:t>
            </a:r>
          </a:p>
        </p:txBody>
      </p:sp>
      <p:cxnSp>
        <p:nvCxnSpPr>
          <p:cNvPr id="296" name="Straight Arrow Connector 295"/>
          <p:cNvCxnSpPr>
            <a:stCxn id="20" idx="3"/>
            <a:endCxn id="23" idx="0"/>
          </p:cNvCxnSpPr>
          <p:nvPr/>
        </p:nvCxnSpPr>
        <p:spPr>
          <a:xfrm>
            <a:off x="3115634" y="2564904"/>
            <a:ext cx="10308" cy="37840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28" idx="2"/>
            <a:endCxn id="29" idx="0"/>
          </p:cNvCxnSpPr>
          <p:nvPr/>
        </p:nvCxnSpPr>
        <p:spPr>
          <a:xfrm flipH="1">
            <a:off x="4572462" y="5186360"/>
            <a:ext cx="2499" cy="1868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Elbow Connector 347"/>
          <p:cNvCxnSpPr>
            <a:stCxn id="23" idx="1"/>
            <a:endCxn id="155" idx="0"/>
          </p:cNvCxnSpPr>
          <p:nvPr/>
        </p:nvCxnSpPr>
        <p:spPr>
          <a:xfrm rot="10800000" flipV="1">
            <a:off x="971906" y="3258161"/>
            <a:ext cx="1074037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Elbow Connector 371"/>
          <p:cNvCxnSpPr>
            <a:stCxn id="5" idx="2"/>
            <a:endCxn id="20" idx="5"/>
          </p:cNvCxnSpPr>
          <p:nvPr/>
        </p:nvCxnSpPr>
        <p:spPr>
          <a:xfrm rot="16200000" flipH="1">
            <a:off x="1810577" y="1718520"/>
            <a:ext cx="87153" cy="1001355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63" idx="2"/>
            <a:endCxn id="20" idx="2"/>
          </p:cNvCxnSpPr>
          <p:nvPr/>
        </p:nvCxnSpPr>
        <p:spPr>
          <a:xfrm rot="5400000">
            <a:off x="4634293" y="1569878"/>
            <a:ext cx="86105" cy="1299688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Elbow Connector 377"/>
          <p:cNvCxnSpPr>
            <a:stCxn id="63" idx="2"/>
            <a:endCxn id="21" idx="5"/>
          </p:cNvCxnSpPr>
          <p:nvPr/>
        </p:nvCxnSpPr>
        <p:spPr>
          <a:xfrm rot="16200000" flipH="1">
            <a:off x="5844408" y="1659450"/>
            <a:ext cx="86105" cy="1120543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Elbow Connector 380"/>
          <p:cNvCxnSpPr>
            <a:stCxn id="164" idx="3"/>
            <a:endCxn id="28" idx="0"/>
          </p:cNvCxnSpPr>
          <p:nvPr/>
        </p:nvCxnSpPr>
        <p:spPr>
          <a:xfrm>
            <a:off x="3733314" y="4288904"/>
            <a:ext cx="841647" cy="465456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242" idx="1"/>
            <a:endCxn id="28" idx="0"/>
          </p:cNvCxnSpPr>
          <p:nvPr/>
        </p:nvCxnSpPr>
        <p:spPr>
          <a:xfrm rot="10800000" flipV="1">
            <a:off x="4574961" y="4283570"/>
            <a:ext cx="827228" cy="470789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65" idx="3"/>
            <a:endCxn id="158" idx="0"/>
          </p:cNvCxnSpPr>
          <p:nvPr/>
        </p:nvCxnSpPr>
        <p:spPr>
          <a:xfrm>
            <a:off x="7082755" y="3258161"/>
            <a:ext cx="1087763" cy="808572"/>
          </a:xfrm>
          <a:prstGeom prst="bentConnector2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>
            <a:stCxn id="27" idx="2"/>
          </p:cNvCxnSpPr>
          <p:nvPr/>
        </p:nvCxnSpPr>
        <p:spPr>
          <a:xfrm>
            <a:off x="971116" y="5654361"/>
            <a:ext cx="394" cy="4389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1" idx="3"/>
            <a:endCxn id="65" idx="0"/>
          </p:cNvCxnSpPr>
          <p:nvPr/>
        </p:nvCxnSpPr>
        <p:spPr>
          <a:xfrm rot="5400000">
            <a:off x="6482570" y="2085090"/>
            <a:ext cx="378401" cy="1338029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37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8478</TotalTime>
  <Words>138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Brewer</dc:creator>
  <cp:lastModifiedBy>Kerry Bertenshaw [kkb] (Staff)</cp:lastModifiedBy>
  <cp:revision>33</cp:revision>
  <dcterms:created xsi:type="dcterms:W3CDTF">2014-12-02T09:05:35Z</dcterms:created>
  <dcterms:modified xsi:type="dcterms:W3CDTF">2025-11-04T09:43:38Z</dcterms:modified>
</cp:coreProperties>
</file>