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2" r:id="rId3"/>
    <p:sldId id="263" r:id="rId4"/>
    <p:sldId id="268" r:id="rId5"/>
    <p:sldId id="257" r:id="rId6"/>
    <p:sldId id="258" r:id="rId7"/>
    <p:sldId id="259" r:id="rId8"/>
    <p:sldId id="264" r:id="rId9"/>
    <p:sldId id="266" r:id="rId10"/>
    <p:sldId id="267" r:id="rId11"/>
    <p:sldId id="260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8" d="100"/>
          <a:sy n="68" d="100"/>
        </p:scale>
        <p:origin x="-73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0333-4F8C-4FD9-92DC-735211530EC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EC3E8-DE56-40D8-AEEC-B7651790D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7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6B051-8C86-4144-9B52-E38F2DB7BB9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Welcom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5128" name="Picture 8" descr="IGES_logo_eng_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7200" y="6096000"/>
            <a:ext cx="2743200" cy="73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60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AEBFEE-BCA1-43F6-9856-030FC84CE1B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641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7216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6C41A3-D41A-474A-B6CD-B6AF9EC4D87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5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4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3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5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8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7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85F596-2DE7-4E8A-9717-D4E4E81E6C8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27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1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8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52E33F-A2E5-4E57-86CD-A654B92064B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73467-2E9B-466E-A971-74843E108CA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A3112-64AD-4024-979B-2D8E6FBE671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509CE6-53DC-4229-A914-4A035A27796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A15DCA-D87B-4043-B2B4-91324CB1F0A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4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5C91B-EF78-499E-9FB6-F973A5C3FAC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5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46714A-5C41-4983-B484-6AB7E7501F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normal pa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152400"/>
            <a:ext cx="690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73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2214191-C5BA-44A1-AC0C-0175507AE19F}" type="slidenum">
              <a:rPr lang="en-GB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32" name="Picture 8" descr="IGES_logo_eng_tes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47200" y="6096000"/>
            <a:ext cx="2743200" cy="73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21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6E61A80-AD3E-5043-BBBB-DD0D35B177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81A293B-6A93-9F4E-A2D9-9D4F4548DC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56861" y="4704313"/>
            <a:ext cx="4486263" cy="1752600"/>
          </a:xfrm>
        </p:spPr>
        <p:txBody>
          <a:bodyPr/>
          <a:lstStyle/>
          <a:p>
            <a:r>
              <a:rPr lang="en-GB" sz="3600" b="1" dirty="0" smtClean="0"/>
              <a:t>Hywel Griffiths </a:t>
            </a:r>
          </a:p>
          <a:p>
            <a:r>
              <a:rPr lang="en-GB" sz="2000" b="1" i="1" dirty="0" err="1" smtClean="0"/>
              <a:t>Adran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Daearyddiaeth</a:t>
            </a:r>
            <a:r>
              <a:rPr lang="en-GB" sz="2000" b="1" i="1" dirty="0" smtClean="0"/>
              <a:t> a </a:t>
            </a:r>
            <a:r>
              <a:rPr lang="en-GB" sz="2000" b="1" i="1" dirty="0" err="1" smtClean="0"/>
              <a:t>Gwyddorau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Daear</a:t>
            </a:r>
            <a:endParaRPr lang="en-GB" sz="2000" b="1" i="1" dirty="0" smtClean="0"/>
          </a:p>
          <a:p>
            <a:endParaRPr lang="en-GB" sz="2000" b="1" i="1" dirty="0"/>
          </a:p>
          <a:p>
            <a:r>
              <a:rPr lang="en-GB" sz="2000" i="1" dirty="0" smtClean="0"/>
              <a:t>hmg@aber.ac.uk @</a:t>
            </a:r>
            <a:r>
              <a:rPr lang="en-GB" sz="2000" i="1" dirty="0" err="1" smtClean="0"/>
              <a:t>HywelGriffiths</a:t>
            </a:r>
            <a:endParaRPr lang="en-GB" sz="2000" i="1" dirty="0" smtClean="0"/>
          </a:p>
          <a:p>
            <a:endParaRPr lang="en-GB" sz="1600" i="1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372" y="1340768"/>
            <a:ext cx="1113723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err="1" smtClean="0">
                <a:solidFill>
                  <a:schemeClr val="bg1"/>
                </a:solidFill>
              </a:rPr>
              <a:t>Cynllunio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rhaglenni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dysgu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daearyddiaeth</a:t>
            </a:r>
            <a:r>
              <a:rPr lang="en-GB" sz="4000" b="1" dirty="0" smtClean="0">
                <a:solidFill>
                  <a:schemeClr val="bg1"/>
                </a:solidFill>
              </a:rPr>
              <a:t> a </a:t>
            </a:r>
            <a:r>
              <a:rPr lang="en-GB" sz="4000" b="1" dirty="0" err="1" smtClean="0">
                <a:solidFill>
                  <a:schemeClr val="bg1"/>
                </a:solidFill>
              </a:rPr>
              <a:t>gwyddorau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daear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79" y="6049108"/>
            <a:ext cx="3343423" cy="799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52" y="105822"/>
            <a:ext cx="5181600" cy="1143000"/>
          </a:xfrm>
        </p:spPr>
        <p:txBody>
          <a:bodyPr/>
          <a:lstStyle/>
          <a:p>
            <a:r>
              <a:rPr lang="en-GB" b="1" dirty="0" err="1" smtClean="0"/>
              <a:t>Heriau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1350498"/>
            <a:ext cx="11830929" cy="5261317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Cyfuniad</a:t>
            </a:r>
            <a:r>
              <a:rPr lang="en-GB" dirty="0" smtClean="0"/>
              <a:t> o </a:t>
            </a:r>
            <a:r>
              <a:rPr lang="en-GB" dirty="0" err="1" smtClean="0"/>
              <a:t>fodiwlau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creu</a:t>
            </a:r>
            <a:r>
              <a:rPr lang="en-GB" dirty="0" smtClean="0"/>
              <a:t> </a:t>
            </a:r>
            <a:r>
              <a:rPr lang="en-GB" dirty="0" err="1" smtClean="0"/>
              <a:t>heriau</a:t>
            </a:r>
            <a:r>
              <a:rPr lang="en-GB" dirty="0" smtClean="0"/>
              <a:t> </a:t>
            </a:r>
            <a:r>
              <a:rPr lang="en-GB" dirty="0" err="1" smtClean="0"/>
              <a:t>wrth</a:t>
            </a:r>
            <a:r>
              <a:rPr lang="en-GB" dirty="0" smtClean="0"/>
              <a:t> </a:t>
            </a:r>
            <a:r>
              <a:rPr lang="en-GB" dirty="0" err="1" smtClean="0"/>
              <a:t>ymateb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newidiadau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darpariaeth</a:t>
            </a:r>
            <a:r>
              <a:rPr lang="en-GB" dirty="0" smtClean="0"/>
              <a:t> </a:t>
            </a:r>
            <a:r>
              <a:rPr lang="en-GB" dirty="0" err="1" smtClean="0"/>
              <a:t>cyfrwng</a:t>
            </a:r>
            <a:r>
              <a:rPr lang="en-GB" dirty="0" smtClean="0"/>
              <a:t> </a:t>
            </a:r>
            <a:r>
              <a:rPr lang="en-GB" dirty="0" err="1" smtClean="0"/>
              <a:t>Saesneg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err="1" smtClean="0"/>
              <a:t>Niferoedd</a:t>
            </a:r>
            <a:r>
              <a:rPr lang="en-GB" dirty="0" smtClean="0"/>
              <a:t> </a:t>
            </a:r>
            <a:r>
              <a:rPr lang="en-GB" dirty="0" err="1" smtClean="0"/>
              <a:t>myfyrwyr</a:t>
            </a:r>
            <a:r>
              <a:rPr lang="en-GB" dirty="0" smtClean="0"/>
              <a:t> </a:t>
            </a:r>
            <a:r>
              <a:rPr lang="en-GB" dirty="0" err="1" smtClean="0"/>
              <a:t>amrywiol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Adborth</a:t>
            </a:r>
            <a:r>
              <a:rPr lang="en-GB" dirty="0" smtClean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ddarpariaeth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hynod</a:t>
            </a:r>
            <a:r>
              <a:rPr lang="en-GB" dirty="0"/>
              <a:t> </a:t>
            </a:r>
            <a:r>
              <a:rPr lang="en-GB" dirty="0" err="1" smtClean="0"/>
              <a:t>gadarnhaol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farchnata</a:t>
            </a:r>
            <a:r>
              <a:rPr lang="en-GB" dirty="0" smtClean="0"/>
              <a:t> </a:t>
            </a:r>
            <a:r>
              <a:rPr lang="en-GB" dirty="0" err="1" smtClean="0"/>
              <a:t>hynny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effeithiol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ddarpar</a:t>
            </a:r>
            <a:r>
              <a:rPr lang="en-GB" dirty="0" smtClean="0"/>
              <a:t> </a:t>
            </a:r>
            <a:r>
              <a:rPr lang="en-GB" dirty="0" err="1" smtClean="0"/>
              <a:t>fyfyrwyr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gynnal</a:t>
            </a:r>
            <a:r>
              <a:rPr lang="en-GB" dirty="0" smtClean="0"/>
              <a:t> </a:t>
            </a:r>
            <a:r>
              <a:rPr lang="en-GB" dirty="0" err="1" smtClean="0"/>
              <a:t>cydbwysedd</a:t>
            </a:r>
            <a:r>
              <a:rPr lang="en-GB" dirty="0" smtClean="0"/>
              <a:t> </a:t>
            </a:r>
            <a:r>
              <a:rPr lang="en-GB" dirty="0" err="1" smtClean="0"/>
              <a:t>rhwng</a:t>
            </a:r>
            <a:r>
              <a:rPr lang="en-GB" dirty="0" smtClean="0"/>
              <a:t> </a:t>
            </a:r>
            <a:r>
              <a:rPr lang="en-GB" dirty="0" err="1" smtClean="0"/>
              <a:t>darpariaeth</a:t>
            </a:r>
            <a:r>
              <a:rPr lang="en-GB" dirty="0" smtClean="0"/>
              <a:t> </a:t>
            </a:r>
            <a:r>
              <a:rPr lang="en-GB" dirty="0" err="1" smtClean="0"/>
              <a:t>eang</a:t>
            </a:r>
            <a:r>
              <a:rPr lang="en-GB" dirty="0" smtClean="0"/>
              <a:t> a </a:t>
            </a:r>
            <a:r>
              <a:rPr lang="en-GB" dirty="0" err="1" smtClean="0"/>
              <a:t>helaeth</a:t>
            </a:r>
            <a:r>
              <a:rPr lang="en-GB" dirty="0" smtClean="0"/>
              <a:t> (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denu</a:t>
            </a:r>
            <a:r>
              <a:rPr lang="en-GB" dirty="0" smtClean="0"/>
              <a:t> </a:t>
            </a:r>
            <a:r>
              <a:rPr lang="en-GB" dirty="0" err="1" smtClean="0"/>
              <a:t>myfyrwyr</a:t>
            </a:r>
            <a:r>
              <a:rPr lang="en-GB" dirty="0" smtClean="0"/>
              <a:t>), </a:t>
            </a:r>
            <a:r>
              <a:rPr lang="en-GB" dirty="0" err="1" smtClean="0"/>
              <a:t>defnyddio</a:t>
            </a:r>
            <a:r>
              <a:rPr lang="en-GB" dirty="0" smtClean="0"/>
              <a:t> </a:t>
            </a:r>
            <a:r>
              <a:rPr lang="en-GB" dirty="0" err="1" smtClean="0"/>
              <a:t>adnoddau’n</a:t>
            </a:r>
            <a:r>
              <a:rPr lang="en-GB" dirty="0" smtClean="0"/>
              <a:t> </a:t>
            </a:r>
            <a:r>
              <a:rPr lang="en-GB" dirty="0" err="1" smtClean="0"/>
              <a:t>effeithiol</a:t>
            </a:r>
            <a:r>
              <a:rPr lang="en-GB" dirty="0" smtClean="0"/>
              <a:t>, </a:t>
            </a:r>
            <a:r>
              <a:rPr lang="en-GB" dirty="0" err="1" smtClean="0"/>
              <a:t>cynnal</a:t>
            </a:r>
            <a:r>
              <a:rPr lang="en-GB" dirty="0" smtClean="0"/>
              <a:t> </a:t>
            </a:r>
            <a:r>
              <a:rPr lang="en-GB" dirty="0" err="1" smtClean="0"/>
              <a:t>profiad</a:t>
            </a:r>
            <a:r>
              <a:rPr lang="en-GB" dirty="0" smtClean="0"/>
              <a:t> </a:t>
            </a:r>
            <a:r>
              <a:rPr lang="en-GB" dirty="0" err="1" smtClean="0"/>
              <a:t>myfyrwyr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Darpariaeth</a:t>
            </a:r>
            <a:r>
              <a:rPr lang="en-GB" dirty="0" smtClean="0"/>
              <a:t> </a:t>
            </a:r>
            <a:r>
              <a:rPr lang="en-GB" dirty="0" err="1" smtClean="0"/>
              <a:t>gydweithredol</a:t>
            </a:r>
            <a:r>
              <a:rPr lang="en-GB" dirty="0" smtClean="0"/>
              <a:t> – </a:t>
            </a:r>
            <a:r>
              <a:rPr lang="en-GB" dirty="0" err="1" smtClean="0"/>
              <a:t>cyfleon</a:t>
            </a:r>
            <a:r>
              <a:rPr lang="en-GB" dirty="0" smtClean="0"/>
              <a:t> a </a:t>
            </a:r>
            <a:r>
              <a:rPr lang="en-GB" dirty="0" err="1" smtClean="0"/>
              <a:t>heriau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03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err="1" smtClean="0"/>
              <a:t>Datblygiadau’r</a:t>
            </a:r>
            <a:r>
              <a:rPr lang="en-GB" b="1" dirty="0" smtClean="0"/>
              <a:t> </a:t>
            </a:r>
            <a:r>
              <a:rPr lang="en-GB" b="1" dirty="0" err="1" smtClean="0"/>
              <a:t>dyfodol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Datblygu</a:t>
            </a:r>
            <a:r>
              <a:rPr lang="en-GB" dirty="0" smtClean="0"/>
              <a:t> </a:t>
            </a:r>
            <a:r>
              <a:rPr lang="en-GB" dirty="0" err="1" smtClean="0"/>
              <a:t>modiwl</a:t>
            </a:r>
            <a:r>
              <a:rPr lang="en-GB" dirty="0" smtClean="0"/>
              <a:t>(au) </a:t>
            </a:r>
            <a:r>
              <a:rPr lang="en-GB" dirty="0" err="1" smtClean="0"/>
              <a:t>newydd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Gwyddor</a:t>
            </a:r>
            <a:r>
              <a:rPr lang="en-GB" dirty="0" smtClean="0"/>
              <a:t> </a:t>
            </a:r>
            <a:r>
              <a:rPr lang="en-GB" dirty="0" err="1" smtClean="0"/>
              <a:t>Daear</a:t>
            </a:r>
            <a:r>
              <a:rPr lang="en-GB" dirty="0" smtClean="0"/>
              <a:t> </a:t>
            </a:r>
            <a:r>
              <a:rPr lang="en-GB" dirty="0" err="1" smtClean="0"/>
              <a:t>Amgylcheddol</a:t>
            </a:r>
            <a:r>
              <a:rPr lang="en-GB" dirty="0" smtClean="0"/>
              <a:t> / </a:t>
            </a:r>
            <a:r>
              <a:rPr lang="en-GB" dirty="0" err="1" smtClean="0"/>
              <a:t>Gwyddor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Amgylchedd</a:t>
            </a:r>
            <a:endParaRPr lang="en-GB" dirty="0" smtClean="0"/>
          </a:p>
          <a:p>
            <a:r>
              <a:rPr lang="en-GB" dirty="0" err="1" smtClean="0"/>
              <a:t>Symud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nes</a:t>
            </a:r>
            <a:r>
              <a:rPr lang="en-GB" dirty="0" smtClean="0"/>
              <a:t> at y </a:t>
            </a:r>
            <a:r>
              <a:rPr lang="en-GB" dirty="0" err="1" smtClean="0"/>
              <a:t>patrwm</a:t>
            </a:r>
            <a:r>
              <a:rPr lang="en-GB" dirty="0" smtClean="0"/>
              <a:t> / </a:t>
            </a:r>
            <a:r>
              <a:rPr lang="en-GB" dirty="0" err="1" smtClean="0"/>
              <a:t>cynnwys</a:t>
            </a:r>
            <a:r>
              <a:rPr lang="en-GB" dirty="0" smtClean="0"/>
              <a:t> </a:t>
            </a:r>
            <a:r>
              <a:rPr lang="en-GB" dirty="0" err="1" smtClean="0"/>
              <a:t>cyfrwng</a:t>
            </a:r>
            <a:r>
              <a:rPr lang="en-GB" dirty="0" smtClean="0"/>
              <a:t> </a:t>
            </a:r>
            <a:r>
              <a:rPr lang="en-GB" dirty="0" err="1" smtClean="0"/>
              <a:t>Saesneg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Rhan</a:t>
            </a:r>
            <a:r>
              <a:rPr lang="en-GB" dirty="0" smtClean="0"/>
              <a:t>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7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 err="1" smtClean="0"/>
              <a:t>Diolchiadau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Marie </a:t>
            </a:r>
            <a:r>
              <a:rPr lang="en-GB" dirty="0" err="1"/>
              <a:t>Busfield</a:t>
            </a:r>
            <a:endParaRPr lang="en-GB" dirty="0"/>
          </a:p>
          <a:p>
            <a:r>
              <a:rPr lang="en-GB" dirty="0"/>
              <a:t>Cerys </a:t>
            </a:r>
            <a:r>
              <a:rPr lang="en-GB" dirty="0" smtClean="0"/>
              <a:t>Jones</a:t>
            </a:r>
            <a:endParaRPr lang="en-GB" dirty="0" smtClean="0"/>
          </a:p>
          <a:p>
            <a:r>
              <a:rPr lang="en-GB" dirty="0" smtClean="0"/>
              <a:t>Rhys </a:t>
            </a:r>
            <a:r>
              <a:rPr lang="en-GB" dirty="0" smtClean="0"/>
              <a:t>Jones</a:t>
            </a:r>
          </a:p>
          <a:p>
            <a:r>
              <a:rPr lang="en-GB" dirty="0" smtClean="0"/>
              <a:t>Rhys </a:t>
            </a:r>
            <a:r>
              <a:rPr lang="en-GB" dirty="0" err="1" smtClean="0"/>
              <a:t>Dafydd</a:t>
            </a:r>
            <a:r>
              <a:rPr lang="en-GB" dirty="0" smtClean="0"/>
              <a:t> Jones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8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623392" y="1124744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itl 4"/>
          <p:cNvSpPr>
            <a:spLocks noGrp="1"/>
          </p:cNvSpPr>
          <p:nvPr>
            <p:ph type="title"/>
          </p:nvPr>
        </p:nvSpPr>
        <p:spPr>
          <a:xfrm>
            <a:off x="637736" y="-105198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en-GB" sz="5400" b="1" dirty="0" err="1" smtClean="0"/>
              <a:t>Cyrsiau</a:t>
            </a:r>
            <a:r>
              <a:rPr lang="en-GB" sz="5400" b="1" dirty="0" smtClean="0"/>
              <a:t> ADGD</a:t>
            </a:r>
            <a:endParaRPr lang="en-GB" sz="5400" b="1" dirty="0"/>
          </a:p>
        </p:txBody>
      </p:sp>
      <p:sp>
        <p:nvSpPr>
          <p:cNvPr id="4" name="Dalfan Cynnwys 3"/>
          <p:cNvSpPr>
            <a:spLocks noGrp="1"/>
          </p:cNvSpPr>
          <p:nvPr>
            <p:ph idx="1"/>
          </p:nvPr>
        </p:nvSpPr>
        <p:spPr>
          <a:xfrm>
            <a:off x="187566" y="1417325"/>
            <a:ext cx="5617425" cy="502567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Daearyddiaeth</a:t>
            </a:r>
            <a:r>
              <a:rPr lang="en-GB" dirty="0"/>
              <a:t> </a:t>
            </a:r>
            <a:r>
              <a:rPr lang="en-GB" dirty="0" err="1"/>
              <a:t>ffisegol</a:t>
            </a:r>
            <a:endParaRPr lang="en-GB" dirty="0"/>
          </a:p>
          <a:p>
            <a:r>
              <a:rPr lang="en-GB" dirty="0" err="1"/>
              <a:t>Daearyddiaeth</a:t>
            </a:r>
            <a:r>
              <a:rPr lang="en-GB" dirty="0"/>
              <a:t> </a:t>
            </a:r>
            <a:r>
              <a:rPr lang="en-GB" dirty="0" err="1" smtClean="0"/>
              <a:t>dynol</a:t>
            </a:r>
            <a:endParaRPr lang="en-GB" dirty="0" smtClean="0"/>
          </a:p>
          <a:p>
            <a:r>
              <a:rPr lang="en-GB" dirty="0" err="1" smtClean="0"/>
              <a:t>Daearyddiaeth</a:t>
            </a:r>
            <a:r>
              <a:rPr lang="en-GB" dirty="0" smtClean="0"/>
              <a:t> (</a:t>
            </a:r>
            <a:r>
              <a:rPr lang="en-GB" b="1" dirty="0" smtClean="0"/>
              <a:t>F801</a:t>
            </a:r>
            <a:r>
              <a:rPr lang="en-GB" dirty="0" smtClean="0"/>
              <a:t>/F800)</a:t>
            </a:r>
            <a:endParaRPr lang="en-GB" dirty="0"/>
          </a:p>
          <a:p>
            <a:r>
              <a:rPr lang="en-GB" dirty="0" err="1"/>
              <a:t>Gwyddor</a:t>
            </a:r>
            <a:r>
              <a:rPr lang="en-GB" dirty="0"/>
              <a:t> </a:t>
            </a:r>
            <a:r>
              <a:rPr lang="en-GB" dirty="0" err="1"/>
              <a:t>Daear</a:t>
            </a:r>
            <a:r>
              <a:rPr lang="en-GB" dirty="0"/>
              <a:t> </a:t>
            </a:r>
            <a:r>
              <a:rPr lang="en-GB" dirty="0" err="1"/>
              <a:t>Amgylcheddol</a:t>
            </a:r>
            <a:endParaRPr lang="en-GB" dirty="0"/>
          </a:p>
          <a:p>
            <a:r>
              <a:rPr lang="en-GB" dirty="0" err="1"/>
              <a:t>Gwyddor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 smtClean="0"/>
              <a:t>Amgylchedd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Cyfuniadau</a:t>
            </a:r>
            <a:r>
              <a:rPr lang="en-GB" dirty="0" smtClean="0"/>
              <a:t> </a:t>
            </a:r>
            <a:r>
              <a:rPr lang="en-GB" dirty="0" err="1" smtClean="0"/>
              <a:t>prif</a:t>
            </a:r>
            <a:r>
              <a:rPr lang="en-GB" dirty="0" smtClean="0"/>
              <a:t> </a:t>
            </a:r>
            <a:r>
              <a:rPr lang="en-GB" dirty="0" err="1" smtClean="0"/>
              <a:t>bwnc</a:t>
            </a:r>
            <a:r>
              <a:rPr lang="en-GB" dirty="0" smtClean="0"/>
              <a:t>/is </a:t>
            </a:r>
            <a:r>
              <a:rPr lang="en-GB" dirty="0" err="1" smtClean="0"/>
              <a:t>bwnc</a:t>
            </a:r>
            <a:r>
              <a:rPr lang="en-GB" dirty="0" smtClean="0"/>
              <a:t> ac </a:t>
            </a:r>
            <a:r>
              <a:rPr lang="en-GB" dirty="0" err="1" smtClean="0"/>
              <a:t>anrhydedd</a:t>
            </a:r>
            <a:r>
              <a:rPr lang="en-GB" dirty="0" smtClean="0"/>
              <a:t> </a:t>
            </a:r>
            <a:r>
              <a:rPr lang="en-GB" dirty="0" err="1" smtClean="0"/>
              <a:t>cyfun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gwyddorau</a:t>
            </a:r>
            <a:r>
              <a:rPr lang="en-GB" dirty="0" smtClean="0"/>
              <a:t> </a:t>
            </a:r>
            <a:r>
              <a:rPr lang="en-GB" dirty="0" err="1" smtClean="0"/>
              <a:t>a’r</a:t>
            </a:r>
            <a:r>
              <a:rPr lang="en-GB" dirty="0" smtClean="0"/>
              <a:t> </a:t>
            </a:r>
            <a:r>
              <a:rPr lang="en-GB" dirty="0" err="1" smtClean="0"/>
              <a:t>celfyddydau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75" y="944865"/>
            <a:ext cx="2420638" cy="322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34" y="944865"/>
            <a:ext cx="3510590" cy="238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504" y="3521583"/>
            <a:ext cx="2232074" cy="3131104"/>
          </a:xfrm>
          <a:prstGeom prst="rect">
            <a:avLst/>
          </a:prstGeom>
        </p:spPr>
      </p:pic>
      <p:pic>
        <p:nvPicPr>
          <p:cNvPr id="20" name="Picture 5" descr="IMG_90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975" y="4414382"/>
            <a:ext cx="3352695" cy="22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264008" y="-154748"/>
            <a:ext cx="10972800" cy="1143000"/>
          </a:xfrm>
        </p:spPr>
        <p:txBody>
          <a:bodyPr/>
          <a:lstStyle/>
          <a:p>
            <a:pPr algn="r"/>
            <a:r>
              <a:rPr lang="en-GB" b="1" dirty="0" err="1" smtClean="0"/>
              <a:t>Arddulliau</a:t>
            </a:r>
            <a:r>
              <a:rPr lang="en-GB" b="1" dirty="0" smtClean="0"/>
              <a:t> </a:t>
            </a:r>
            <a:r>
              <a:rPr lang="en-GB" b="1" dirty="0" err="1" smtClean="0"/>
              <a:t>dysgu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>
          <a:xfrm>
            <a:off x="351694" y="1223792"/>
            <a:ext cx="5862476" cy="4525963"/>
          </a:xfrm>
        </p:spPr>
        <p:txBody>
          <a:bodyPr/>
          <a:lstStyle/>
          <a:p>
            <a:r>
              <a:rPr lang="en-GB" dirty="0" err="1" smtClean="0"/>
              <a:t>Darlithoedd</a:t>
            </a:r>
            <a:endParaRPr lang="en-GB" dirty="0" smtClean="0"/>
          </a:p>
          <a:p>
            <a:r>
              <a:rPr lang="en-GB" dirty="0" err="1" smtClean="0"/>
              <a:t>Tiwtorialau</a:t>
            </a:r>
            <a:r>
              <a:rPr lang="en-GB" dirty="0" smtClean="0"/>
              <a:t> a </a:t>
            </a:r>
            <a:r>
              <a:rPr lang="en-GB" dirty="0" err="1" smtClean="0"/>
              <a:t>seminarau</a:t>
            </a:r>
            <a:endParaRPr lang="en-GB" dirty="0" smtClean="0"/>
          </a:p>
          <a:p>
            <a:r>
              <a:rPr lang="en-GB" dirty="0" err="1" smtClean="0"/>
              <a:t>Gwaith</a:t>
            </a:r>
            <a:r>
              <a:rPr lang="en-GB" dirty="0" smtClean="0"/>
              <a:t> </a:t>
            </a:r>
            <a:r>
              <a:rPr lang="en-GB" dirty="0" err="1" smtClean="0"/>
              <a:t>labordy</a:t>
            </a:r>
            <a:endParaRPr lang="en-GB" dirty="0" smtClean="0"/>
          </a:p>
          <a:p>
            <a:r>
              <a:rPr lang="en-GB" dirty="0" err="1" smtClean="0"/>
              <a:t>Gwaith</a:t>
            </a:r>
            <a:r>
              <a:rPr lang="en-GB" dirty="0" smtClean="0"/>
              <a:t> </a:t>
            </a:r>
            <a:r>
              <a:rPr lang="en-GB" dirty="0" err="1" smtClean="0"/>
              <a:t>cyfrifiadurol</a:t>
            </a:r>
            <a:endParaRPr lang="en-GB" dirty="0" smtClean="0"/>
          </a:p>
          <a:p>
            <a:r>
              <a:rPr lang="en-GB" dirty="0" err="1" smtClean="0"/>
              <a:t>Gwaith</a:t>
            </a:r>
            <a:r>
              <a:rPr lang="en-GB" dirty="0" smtClean="0"/>
              <a:t> </a:t>
            </a:r>
            <a:r>
              <a:rPr lang="en-GB" dirty="0" err="1" smtClean="0"/>
              <a:t>maes</a:t>
            </a:r>
            <a:endParaRPr lang="en-GB" dirty="0" smtClean="0"/>
          </a:p>
          <a:p>
            <a:r>
              <a:rPr lang="en-GB" dirty="0" err="1" smtClean="0"/>
              <a:t>Arolygaeth</a:t>
            </a:r>
            <a:r>
              <a:rPr lang="en-GB" dirty="0" smtClean="0"/>
              <a:t> </a:t>
            </a:r>
            <a:r>
              <a:rPr lang="en-GB" dirty="0" err="1" smtClean="0"/>
              <a:t>unigol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17" descr="Laboratory Facilities at I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984225"/>
            <a:ext cx="2120954" cy="317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areth Students Washington Sq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14114"/>
          <a:stretch>
            <a:fillRect/>
          </a:stretch>
        </p:blipFill>
        <p:spPr bwMode="auto">
          <a:xfrm>
            <a:off x="6017222" y="984225"/>
            <a:ext cx="3377798" cy="303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r="15102"/>
          <a:stretch/>
        </p:blipFill>
        <p:spPr bwMode="auto">
          <a:xfrm>
            <a:off x="8646953" y="4298607"/>
            <a:ext cx="3070272" cy="241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453" y="4298606"/>
            <a:ext cx="3239648" cy="242325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010" y="4777647"/>
            <a:ext cx="294590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198192"/>
            <a:ext cx="6087826" cy="4525963"/>
          </a:xfrm>
        </p:spPr>
        <p:txBody>
          <a:bodyPr/>
          <a:lstStyle/>
          <a:p>
            <a:r>
              <a:rPr lang="en-GB" dirty="0" smtClean="0"/>
              <a:t>Hanes </a:t>
            </a:r>
            <a:r>
              <a:rPr lang="en-GB" dirty="0" err="1" smtClean="0"/>
              <a:t>hir</a:t>
            </a:r>
            <a:r>
              <a:rPr lang="en-GB" dirty="0" smtClean="0"/>
              <a:t> o </a:t>
            </a:r>
            <a:r>
              <a:rPr lang="en-GB" dirty="0" err="1" smtClean="0"/>
              <a:t>ddarpariaeth</a:t>
            </a:r>
            <a:r>
              <a:rPr lang="en-GB" dirty="0" smtClean="0"/>
              <a:t> </a:t>
            </a:r>
            <a:r>
              <a:rPr lang="en-GB" dirty="0" err="1" smtClean="0"/>
              <a:t>cyfrwng</a:t>
            </a:r>
            <a:r>
              <a:rPr lang="en-GB" dirty="0" smtClean="0"/>
              <a:t> </a:t>
            </a:r>
            <a:r>
              <a:rPr lang="en-GB" dirty="0" err="1" smtClean="0"/>
              <a:t>Cymraeg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ADGD</a:t>
            </a:r>
          </a:p>
          <a:p>
            <a:r>
              <a:rPr lang="en-GB" dirty="0" err="1" smtClean="0"/>
              <a:t>Cyfuno’r</a:t>
            </a:r>
            <a:r>
              <a:rPr lang="en-GB" dirty="0" smtClean="0"/>
              <a:t> </a:t>
            </a:r>
            <a:r>
              <a:rPr lang="en-GB" dirty="0" err="1" smtClean="0"/>
              <a:t>ffisegol</a:t>
            </a:r>
            <a:r>
              <a:rPr lang="en-GB" dirty="0" smtClean="0"/>
              <a:t> </a:t>
            </a:r>
            <a:r>
              <a:rPr lang="en-GB" dirty="0" err="1" smtClean="0"/>
              <a:t>a’r</a:t>
            </a:r>
            <a:r>
              <a:rPr lang="en-GB" dirty="0" smtClean="0"/>
              <a:t> </a:t>
            </a:r>
            <a:r>
              <a:rPr lang="en-GB" dirty="0" err="1" smtClean="0"/>
              <a:t>dynol</a:t>
            </a:r>
            <a:endParaRPr lang="en-GB" dirty="0" smtClean="0"/>
          </a:p>
          <a:p>
            <a:r>
              <a:rPr lang="en-GB" dirty="0" err="1" smtClean="0"/>
              <a:t>Datblygiad</a:t>
            </a:r>
            <a:r>
              <a:rPr lang="en-GB" dirty="0" smtClean="0"/>
              <a:t> BA L702 </a:t>
            </a:r>
            <a:r>
              <a:rPr lang="en-GB" dirty="0" err="1" smtClean="0"/>
              <a:t>Daearyddiaeth</a:t>
            </a:r>
            <a:endParaRPr lang="en-GB" dirty="0"/>
          </a:p>
        </p:txBody>
      </p:sp>
      <p:pic>
        <p:nvPicPr>
          <p:cNvPr id="4" name="Picture 6" descr="Wales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71" y="652078"/>
            <a:ext cx="2849464" cy="2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mrys George Bow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35" y="3735006"/>
            <a:ext cx="2222487" cy="30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ASEBUQEhAWFRIVFRUVEBUVEBAXFhYXFxUWFhUVFRUYHSggGBolGxcXITEhJSkrLi4uGCEzODMsNygtLisBCgoKDg0OGxAQGCsfHR8rKystKysrLSsrLS0rLS0tLSstLS0tKy0tLS0tLS4rNSstKy0tLy03LSsrKysrKzEtL//AABEIANEAwAMBIgACEQEDEQH/xAAcAAAABwEBAAAAAAAAAAAAAAAAAQIDBAUGBwj/xABEEAACAQIDBQUFBQYDBwUAAAABAgADEQQSIQUGMUFREyJhcYEHMlKRsSNCcqHBFCQzYoLRQ5LhFTQ1U3Oy8BYlk8Lx/8QAGgEAAwEBAQEAAAAAAAAAAAAAAAECAwQFBv/EACcRAAICAgIBAwMFAAAAAAAAAAABAhEDIRIxQRMyYQQi8DNxkbHh/9oADAMBAAIRAxEAPwDl0O0MCHach6wmCGYUBggtBDgAm0EVCgAm0FoqCNAJtCaLMTaVYmJBhGLywiIiRBhoICIaRgORlo8uv/4YS0XY91GbwCMTEAyREXjlWi495WX8SsPrGssAEMItBCIhrGIdiTFCERARJgh2gkGqQmKEBENUJ+6T5QAIrCjhoP8AAflEOtoxCYRioVoAAQWi1Q/CTDNF/gMAbGoLRVoUBBWhGP4fDO/ure0U2za/wGAaIdv9BNdu9uy/8ashQWBVGGrDkf5RLTcndPJlxOIQd7SipF/Nj48hOgbTwLFe4oBJAvbWw5eA/WDmkZyd9GFxtG2lMLwsFyiw6+ZvKnHdoqaKVI/M8x4TZnd+rwDcePLzjVbdyq3cZzc2N+RsbW8+HymfrB6Xyc+GNrtcZrkWLKxsfQHjGK60G0dch5les2G8O6irZmdgQMt7X4cb26dZT4rYDmnmexQqbHhqNQQeBHGaLIpESg4mVx2ACjMr5l5aa+sjKJKDOoC2uL2EKvh7AMAfG8oqM29MZhQEwRFEpomO4mnldh0JisKLuB4j6yDYudjbDBTtapsvS8m1Nq4SloiXI8Ie9VTLRVBoCJkhwvEjNKzTjeakTY0xbylk+y6OITMFyk8Jkdk4Q1aqrbS4JmrxmMy1qdBdAOMTFJUzI7TwRpVMh9JFmh3yT7VfKUBlrovs0OzNs0adMKUuRLhcRTq0GcKBoeUwrma7ZmmBb1k+SZKjIObk+ZhFYp+MIyx0WWytrGh90GTv/UzuwUIASwHEc5n4245xA0egtn4YFaQB9y2a3M/21mkOFIX6TJ+z4F8LSc8WUH5CwH5TaFTac7d2Yv7aRA/ZbkHnax8Y/VwS24a/rHqS6xVZtJSikgc3ZSVcOCSHEpsTstRSZWF01sOFgeNpb7QxGUFhxvM1iduOHsVuPHhJxNGk02rMptHdcITcg2JI05E3BHTS0pttYC3vHiuh8uE2m1dqKQLWPC+l78iJTbSp0ywXrbjyufznUc10znRA4QhLDa9MLVZQBccbACQFEDoRYbQa9Vj4mDAj7VfMRrneSNmj7ZfMSDZl9vj7lO/SZbhNTvqNE8pnsFQNR1Qc7XgmKK1ZpN1sOKdJq7eNpWbMxBq4wMfilrvHiBSpLRXprKXdpf3hYEtXbJe+TfbjylDLvfD+P6SkIlIqK0JqTZYLTAHymOcTYUNMAfKS+xT6MdzhQCFaUUw4h9dOcvdkbJp1Vu1QA9IvGbJ7Jm7JwRlv1Ol72trxtGqbM5SaOibE3lw+Dw1Ck72K01DHxIv6cZrtm7aGITPSOdRzXUepnJMBs44uklOr2iNa4dAoDgE3zZpo9ibkAYLEOlSqX7TPhPtHVSKeXRkU5WDEMNQdNec5nFK9hN6tos9re0alQYoFLsDZrXIB9JLwO/lJwO0HZg8C4ZBfpdwBKfbWxMNWprXZUNUBbmnVpgD4hlPA3HQc5mdsU6VLA1qTGsysDZjV7RUudNBoo8yOAhFJ6scoqrVHRMTtGg7ZVrUm1NwKtMkdRa8z+1RYkCxWxPWcywe7eIx9QthqLClcnPVyqLsbnvDQ+QvNHS9n5wwFSpidb8KYsAfXjD0scJbkClNxriSMcopkjxJB8Rw8ojGVldM5FiAtzr7oJB16y82JsIUmVMMaT4mqCz1cSwfs6YNlFOkT32J4m0Rt/BOFKVkRSSy1DTBVHtqKgUnTjw6gzaE09IylB1ZzzeFr1rD4V19JWiPV6hZjzsSL+ANhGyJY4qkSyJI2V/HQeMYkrYy/vCeczZ0S6LrfbinlC3RwQAauw0A0jm9tI1KtNBz0knbVUYbDLSXiw1giE9UZnbGM7WqTyGgkndQfvCypSXO6K/vAjbVFPUQb2n7eUplzvWP3iU9oJhHoS02NrYH0mObiJtMQP/bx5QZE2YkCHeFAJSZTFKxHAkesJ6jDXMfO+sBESYMKO37nYaicBhqrqndpJmZ1DHvWN7nxM1tfGUUsvaINLC7ATDbuoKmx6dO1wyorLe1xaxW/mIdHcLCVe/ibkFbU17Z+4eRGvvTmT3QnBdmtw5pmoy6a8bqCNfMXB9Ye1tmrUp9g+U0iyllynvAG+XoASBGdlbGo0aQpozkgg5nfMx8zJmJfTjwibolpOWiHinVRlRQqroAAAAByAmX2q93t1l9jKwtMltLEMGzBbldQCbA+E5ntnTB0jXpu9hXHblbMDem4uGUgWOX+XThMP7Tdr2KIrWKhswIv7+oB6EAD5yzxXtUwNPB50zHE5bCgVbuPwsSdLD9Jx84irVL1KrlnqMXY34mejjxuKs43NyfFiM2t4ZggMsoliS9lVAKyE9ZGIETw1HGZs6Do9bAhqq1TwAmL3jxRqVjfgNBLPZG8+VctQaSwOKwNTU2gYq0YjISbAXmo3V2a6E1nGVRwvJpx2Ap6gAyr2rvKzgpTGVTEDuWiv3hrB67MOHCVtoY46mCMsQ3ETZ4sWwA8pjRxvNHits0zhhS1vaBMlZnFEJoYgI0jQxylg6jC6qTF/wCy63wGXOydu06KBSlyJJfexP8Alj5QeybZcbqHENgThVcU3BOrKT3b5rjx4x9d0cQRddrXTjqrXU8xoZB3V3kSrjKdIoArkqf8pP6ToFfc3BVG7Ql73v3a7qPUA6zDcZNGiyV2U+yNkYlRZdos1uTUkKny1vLjF41lRVcjPwNhx8ZaJgqNFLJoB1MzG2toUAcwN7TKdhyUh6viABrMptHFZ6yUE1quwCjzPH0Fz6SPtTbpALWsnxMbfLrJ+7GyGoodo4j+PUUjC02Buqt/isOpFrDl6wWLXJj5UYff7ZNOljj2fuPqfxDifXjKhRN3vnutixhTtB1+zD2KkHPlb/EtyF7C3SYIGd0G+KswqPJ07DMIRRhWgNEy0FododpJ0CTBpBFgQJGisLLHWEbMACIgtDggJiYfGHaCMQmHaGRCEKExJEKwizEwEClWam61KZsym6nxmu2TvdiarrRJfOxsMmUjxuDMkZpvZbg+12rSQ8MtYnw+yYXHjqIcUxSk4qzQ7V2pVpgJWqOVPAqosfAkcJlsbtts2WlTu3ItdmPpNvt3ZGIU/sjUy7ZrUmUaVBrlbwNuPTyml3N9nlPD2rYgB6uhC/dXz6mZY4SbqiZ5IJW32ZHcncTEV3XF4xc1u9RpNogPJnHP8M6tg9h01YVX+0q8mYaL4IvKWirbS1oxtDHU6FJ61VstNFLOx5ATrjjrb2zinmlLS0Zn2m7Zw2HwFRawDGspp06d9WYjj1AHEn+4nnB058j+kv8Ae7eGrtDFNXfRRdaKfAl9B5nif9JUggCx4S5LQYnxZGtBHWojkfSNspHGYcWdinFky0EOFIOoKCHaAwEwoREOCAhMKKhRACFBCjQg4RhwjHYMKC0EAMCQmE1vsjr5NovU/wCXhqhJtcAu9JFv/mPyMxeJr5QTOh+zvd3E4bBvjKoKNinojDg6MFQs2ZugYkAD1mkY6tnPkyW+CNq1CvSNWulVjiVIatmdnWrTBOWrSB0QEaMgFhr5nZ7u7Wp4vD08QnBx3l5o33kbxB0mcxtYmh2lIWdGtlNrqf8AGw7eDDNl5HS3KM7jbBxOz3cVKgehXYsoF/smJJUEHw0JlwaMMsF2bxjONe2Xec1KgwFJvs0ObEZT7zfdU+A4kdfKdH3028uCwj1/v+7SB+87A5QPLj6Tzk9QuzO2rMSzE8SSbkn5y2YpEZadokpc+EnMFAudAONzINB2ds3BD7otbQX1PnEUPpRhtTEfLRrNHYUJEIwyIJx2ewFBFQwIWFDZEFooxMYgjEmLhEQChFoeWKAgUC9jwipky0NiCO4zaaUQFyhjbprEUqyVFDLp18Jo4NHPHPFug6dEtHv2QMLDTrFJwAkk5tFUXZiFUdSxsB8zb1lxgYTyuX7Gj9nW41PHYjt6g/dqDDMLn7WoLEIf5RxPXQTs+8KJ2OUi4zIFXLe5DCygePCJ3S2IuDwdLDrxVb1D8TtqxPr9JV7wYl3r9mhC5Rd3JFqScGY/zG9h4X6zRrVGEPdbK7EUmquKdNR+0GwqOt+zpAMpKgDRyLAZz42m4eiCuU630MyS1FpIpBelSzKVyKe0rcwXuO4p+HjLzejbK4PB1cS33V7g6sdEHzIiilRWXle3/hyD2u7f7fGfsqNenhzlPTtCO98tB85jMmn1iCzOzO2rMxZz1ZiWY/MmDEVcq2HvHQfqYxLRGxJLt2a+6Pf8TyElqLRGFp5QP/PWLqtEMS5jYib6x1bRgB2A4kfOIFc8Atx1a4v6DURFPCgd5iWbmT/adA3J2XgVompjqPfqn7A1MwQoANV6m95ytpHpuMmt/wAI5niNoHtAgGXqOOv9pIp4vWx/IS+9pW7+GoVVrbPZWWoD2lMFmNMj7wJJ0PTwMxWHFZmChTcm2om6UWjz36il5L7MOn0+kAadaxO6eFxuCp9naniKdJURtLnKPdfrz48LzlmOwFShUNKqhSovEHmORHhOa9noqV99keHCvDtKKCgbhaHAYXQmirxWHc/dJI91hb0vLPD1GKBHC5yO6wABPUG2hgsIYUB0YcnX89P1m0ZWcWXDGG0SsOg+XCa32XbIOJ2iKjC9PDjtG6F+FMfO5/pmUYWHlO0+x3ZnZbP7YjvV3Z788qnIv0Pzlo55PRuGOl/W0yNCgAC7G65jUqHlUe+jeKrfKq/eOvAXmk2ubUn8RbTncgceXGZTE4liVRPeY2pDkLcaxHQcF6WLdIpvwViiknInYVmq1gO7ZTfK1jlJ11HOoVv4L5zE+2vbOZ6WCU6L9rVHibhAfIXNvETbbAKUu1cJaiiktXY61Co77IPh468zwnCdq418TiauIcks7ljfoT3R5BbCOPQZLvojKQB5fTrGKPfOe2n3PLr6xONq3bsh0u/6C/K8kUhYRkBsYy7RdZ7SMWgAqmeMcpC4v1kdmtFq+n0iAkMNZpW3tarQXC4imj01ACGwBUAWFrcJmypmu3f3kwdLCjDVcGjm5zOyg3uedxpONnsy+FZmMetrGgzFfvAknXzllu5uzVxpbummq+9UPC/8p5kTYruvs7FjPhWNG3d7nu353VribKjsnsaa06LDKB3r8SeZibZEpIzO7OzFwTZGrVKzDXjZQOuUcfXpLne/d+lj8KxC/bKuai9rG41CnwNuEfeumFF3paOffABA/Efui/1kyjtiiAMrrryBBH5RdbMpNv2nnmxBsy2YaEcwRyIgInRfaXuwDmx9EACw7dRpz0cfrOdLLi7NU7Cgi1EVljZQyREVdFv0IPyMdYaG3HlGnUlD5Gb4lo4fqZfckWLqWIVeLsAPMmwnpbY2CFDDUqCjSnTVfkNfznn7cfC9ttDCJa4Lq7eSKX/SejprRyTZQ74YnJRAPAnv2+EcQPFjlUfivylNs3Ctc5z9o1jXHJFtdaCnkLWLdBYc5K3kr58SqaWpWIB4NWa5UN4KoLnwEjYquiJlN2A9/jmqOe8FI8ffb+kTKW2bY+t/nz+eTP7+7TejgXTtAWxVXIliO5QXvWAGgBBA/qnKK1Xs1zHyUcyTymm34x3aYrsFXLToDs1HHve9UZj1LG39JmKq1e0qXGqobJ4nm0qJm9Mfw1O2rasTdj1PT04SU9UDnEUUFhf/AMvF4nDuo9wnp3SfpyjAlttDArhHRqDtiTYK97Klz74N7k/y2tKR6n5zeYrc6gmwv9oVB9u6dxczIvfe1O4HEgdZgRS0148rRkhVmOW/OSkIAv8AWRnNluPCSdByvACyNOAYeO54oNOGz6HsGAxNWiwam5FjcgE2PpwnaN08YuKpLXzfylb9OJInGQsstgbdq4OqHUnsye+nh5QMsuNuOjuxpgaGxU8b24c5y7ePZlKm9TIBnzs1Nk7ttdBceRlttffPtKN6BsWQ+S8u94znWE2nWYMlZmN3YipxGY8QD08IS2cuKEobkaRdrYupR7GoqhNe0Yte624WmJ2ps+pQqZXS2YZkIIKspOjKw0I5eB0l3hlxL1FoKb5yAD06n/SdS2ruPRr7OGGIyVaas9CoALo5uxH4SeIlYoW2LLmUEjhQhFo1Qe5K8wSGHiCQfzEcIvKca7N4SUlyQippDpaq3kR85GxAGbmGAHkQSZKwh4jynRD2nm5nc2bH2NkftnbEXFOiwH4nYIPyvO9O2l+mvyE4H7GS37YKQGjFs/gtMFv+4ges7ptSqVouw45TbzOg/My0zFq3RjqOILM9ci5d2FIE9TrfoAFF/CmesgV8WUoVcSp1SnUOHL68P4mJYc2LHQdWA5aOIQ57MMVQKc7a6UrgafzOQALcVC9TKb2lYs0sKtL3TVYZ1B9ylSFxT04gEgnq3lMvNnTPSrwv7OVbVxTW94mrUNiSdSSbs0ao0wqhRyGv941hyalQ1jw1Wn5c2k2mozSzm7JNFAXUeIufC2stam7tbslxCNnR3ZFAZibqCWBy6DgflK7Z63qeABJPyH6zqHs/NPaNCo+JweHIpVAlI06RUm63N7Ea2PKOhmL2ttfaD4ZcLXzGkhUoGRAe6Mqi9hca+fDWZmuCEANIKbnvAHXrfW3ynaN9NjYGjhGqVmr06JZEPZ1Gcg37oyVL2A04HhORbeFJClKi7vSC5kZ1ysc2puOUdCKSry/EAZMMh1zw/EJKiAsghkimsdC2h5x1E4D6PoMLEulxD7QeHzhdoIIbJG7eEapikoA9182b+lGP6TWvskZeyy8NQtrX8R1lHuBWUbVw1/vO6i3U0nOvynY8bsjDtWSqRdlN1A4XHAnw8JqsdqzzvqM6hOvgzu6G6wpv+01AetNefnblJHtO3sXAYJiv+8VQUw45gka1COi3v52EvNtbao4PDviq7WRBcAcWPJVXmSdBPNW9O38RtHFNiaitr3aSWa1NBwUaceZI4mdEI8Uebkm5ytlTgrqb30+olurg6jhK4UKlrdm/+R/7R7B0Kt/4VT/4nP6QlCzTDn9N/AMaRx53X5XjuCcZb8yT9ZBx2z8UG0o1Cp6UqhOnpLTCbIxPZr+71ddT9k+npaUlSIlNNtnQfYPhb1sVX+CyDzbvH8gJ03e3EFcMdbZiB4/ET6AE+kxPsLwVSkmLWojITVpsM6MtwafEX46zYb2g1DTpKhIHfc+AIAT+prA+F/GDWhQa5FLsahZS7WGod78iABSUjoiZbDmzeE5P7WNsVK2MOH4CnamF5oLZnufiJOviJ1DbWObCUHqsNKYLi4PeqWzFz1te4HxOPhE4PTLVXfEVCTUqsWN78CbyIxZpkfhbJFJAoCjgBp+sdpRINooDS8szH8NWypUboLD5E/UCdc9jgpf7MADXqdq9SooJuuYlUJ9FmX9k2wqOKr1BXpLUpCkxKul1JLIB68ZvzuRhKTfYdrhzowFDE1Atwe6eze6kC5+cYrooPbdibYTDYdWualcs2t/cQrb/ADOvynJdqfxco4LZR6C06tvL7OO4cWcdUYUQ1XLVpUzmv3msyEDUga2M5LUa7E9SfrChELFNqv4hJV5Exg4fiAk2kCRExmlw/vCWFKCCeee9MlUOMsqH6j6w4JrEzmXuwf8AeaX/AFP/AKtNtU9/5wQTph7Ty/qf1CDvH/Do/jH/AGmQcBBBNYnHLskDjJlPiIIJZlIcp8fnDH94IIGcehup+n94Pun+n6GCCKRovBjvah/wyp+Fvqs4inur5QQSWdeLoUY6PcEEEzKOo+xj3avp9ROqV+A/A0EEpGbKzfP/AIbiP+i30nmSnwHlBBGBGxfEfjEsMNwhQSW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ASEBUQEhAWFRIVFRUVEBUVEBAXFhYXFxUWFhUVFRUYHSggGBolGxcXITEhJSkrLi4uGCEzODMsNygtLisBCgoKDg0OGxAQGCsfHR8rKystKysrLSsrLS0rLS0tLSstLS0tKy0tLS0tLS4rNSstKy0tLy03LSsrKysrKzEtL//AABEIANEAwAMBIgACEQEDEQH/xAAcAAAABwEBAAAAAAAAAAAAAAAAAQIDBAUGBwj/xABEEAACAQIDBQUFBQYDBwUAAAABAgADEQQSIQUGMUFREyJhcYEHMlKRsSNCcqHBFCQzYoLRQ5LhFTQ1U3Oy8BYlk8Lx/8QAGgEAAwEBAQEAAAAAAAAAAAAAAAECAwQFBv/EACcRAAICAgIBAwMFAAAAAAAAAAABAhEDIRIxQRMyYQQi8DNxkbHh/9oADAMBAAIRAxEAPwDl0O0MCHach6wmCGYUBggtBDgAm0EVCgAm0FoqCNAJtCaLMTaVYmJBhGLywiIiRBhoICIaRgORlo8uv/4YS0XY91GbwCMTEAyREXjlWi495WX8SsPrGssAEMItBCIhrGIdiTFCERARJgh2gkGqQmKEBENUJ+6T5QAIrCjhoP8AAflEOtoxCYRioVoAAQWi1Q/CTDNF/gMAbGoLRVoUBBWhGP4fDO/ure0U2za/wGAaIdv9BNdu9uy/8ashQWBVGGrDkf5RLTcndPJlxOIQd7SipF/Nj48hOgbTwLFe4oBJAvbWw5eA/WDmkZyd9GFxtG2lMLwsFyiw6+ZvKnHdoqaKVI/M8x4TZnd+rwDcePLzjVbdyq3cZzc2N+RsbW8+HymfrB6Xyc+GNrtcZrkWLKxsfQHjGK60G0dch5les2G8O6irZmdgQMt7X4cb26dZT4rYDmnmexQqbHhqNQQeBHGaLIpESg4mVx2ACjMr5l5aa+sjKJKDOoC2uL2EKvh7AMAfG8oqM29MZhQEwRFEpomO4mnldh0JisKLuB4j6yDYudjbDBTtapsvS8m1Nq4SloiXI8Ie9VTLRVBoCJkhwvEjNKzTjeakTY0xbylk+y6OITMFyk8Jkdk4Q1aqrbS4JmrxmMy1qdBdAOMTFJUzI7TwRpVMh9JFmh3yT7VfKUBlrovs0OzNs0adMKUuRLhcRTq0GcKBoeUwrma7ZmmBb1k+SZKjIObk+ZhFYp+MIyx0WWytrGh90GTv/UzuwUIASwHEc5n4245xA0egtn4YFaQB9y2a3M/21mkOFIX6TJ+z4F8LSc8WUH5CwH5TaFTac7d2Yv7aRA/ZbkHnax8Y/VwS24a/rHqS6xVZtJSikgc3ZSVcOCSHEpsTstRSZWF01sOFgeNpb7QxGUFhxvM1iduOHsVuPHhJxNGk02rMptHdcITcg2JI05E3BHTS0pttYC3vHiuh8uE2m1dqKQLWPC+l78iJTbSp0ywXrbjyufznUc10znRA4QhLDa9MLVZQBccbACQFEDoRYbQa9Vj4mDAj7VfMRrneSNmj7ZfMSDZl9vj7lO/SZbhNTvqNE8pnsFQNR1Qc7XgmKK1ZpN1sOKdJq7eNpWbMxBq4wMfilrvHiBSpLRXprKXdpf3hYEtXbJe+TfbjylDLvfD+P6SkIlIqK0JqTZYLTAHymOcTYUNMAfKS+xT6MdzhQCFaUUw4h9dOcvdkbJp1Vu1QA9IvGbJ7Jm7JwRlv1Ol72trxtGqbM5SaOibE3lw+Dw1Ck72K01DHxIv6cZrtm7aGITPSOdRzXUepnJMBs44uklOr2iNa4dAoDgE3zZpo9ibkAYLEOlSqX7TPhPtHVSKeXRkU5WDEMNQdNec5nFK9hN6tos9re0alQYoFLsDZrXIB9JLwO/lJwO0HZg8C4ZBfpdwBKfbWxMNWprXZUNUBbmnVpgD4hlPA3HQc5mdsU6VLA1qTGsysDZjV7RUudNBoo8yOAhFJ6scoqrVHRMTtGg7ZVrUm1NwKtMkdRa8z+1RYkCxWxPWcywe7eIx9QthqLClcnPVyqLsbnvDQ+QvNHS9n5wwFSpidb8KYsAfXjD0scJbkClNxriSMcopkjxJB8Rw8ojGVldM5FiAtzr7oJB16y82JsIUmVMMaT4mqCz1cSwfs6YNlFOkT32J4m0Rt/BOFKVkRSSy1DTBVHtqKgUnTjw6gzaE09IylB1ZzzeFr1rD4V19JWiPV6hZjzsSL+ANhGyJY4qkSyJI2V/HQeMYkrYy/vCeczZ0S6LrfbinlC3RwQAauw0A0jm9tI1KtNBz0knbVUYbDLSXiw1giE9UZnbGM7WqTyGgkndQfvCypSXO6K/vAjbVFPUQb2n7eUplzvWP3iU9oJhHoS02NrYH0mObiJtMQP/bx5QZE2YkCHeFAJSZTFKxHAkesJ6jDXMfO+sBESYMKO37nYaicBhqrqndpJmZ1DHvWN7nxM1tfGUUsvaINLC7ATDbuoKmx6dO1wyorLe1xaxW/mIdHcLCVe/ibkFbU17Z+4eRGvvTmT3QnBdmtw5pmoy6a8bqCNfMXB9Ye1tmrUp9g+U0iyllynvAG+XoASBGdlbGo0aQpozkgg5nfMx8zJmJfTjwibolpOWiHinVRlRQqroAAAAByAmX2q93t1l9jKwtMltLEMGzBbldQCbA+E5ntnTB0jXpu9hXHblbMDem4uGUgWOX+XThMP7Tdr2KIrWKhswIv7+oB6EAD5yzxXtUwNPB50zHE5bCgVbuPwsSdLD9Jx84irVL1KrlnqMXY34mejjxuKs43NyfFiM2t4ZggMsoliS9lVAKyE9ZGIETw1HGZs6Do9bAhqq1TwAmL3jxRqVjfgNBLPZG8+VctQaSwOKwNTU2gYq0YjISbAXmo3V2a6E1nGVRwvJpx2Ap6gAyr2rvKzgpTGVTEDuWiv3hrB67MOHCVtoY46mCMsQ3ETZ4sWwA8pjRxvNHits0zhhS1vaBMlZnFEJoYgI0jQxylg6jC6qTF/wCy63wGXOydu06KBSlyJJfexP8Alj5QeybZcbqHENgThVcU3BOrKT3b5rjx4x9d0cQRddrXTjqrXU8xoZB3V3kSrjKdIoArkqf8pP6ToFfc3BVG7Ql73v3a7qPUA6zDcZNGiyV2U+yNkYlRZdos1uTUkKny1vLjF41lRVcjPwNhx8ZaJgqNFLJoB1MzG2toUAcwN7TKdhyUh6viABrMptHFZ6yUE1quwCjzPH0Fz6SPtTbpALWsnxMbfLrJ+7GyGoodo4j+PUUjC02Buqt/isOpFrDl6wWLXJj5UYff7ZNOljj2fuPqfxDifXjKhRN3vnutixhTtB1+zD2KkHPlb/EtyF7C3SYIGd0G+KswqPJ07DMIRRhWgNEy0FododpJ0CTBpBFgQJGisLLHWEbMACIgtDggJiYfGHaCMQmHaGRCEKExJEKwizEwEClWam61KZsym6nxmu2TvdiarrRJfOxsMmUjxuDMkZpvZbg+12rSQ8MtYnw+yYXHjqIcUxSk4qzQ7V2pVpgJWqOVPAqosfAkcJlsbtts2WlTu3ItdmPpNvt3ZGIU/sjUy7ZrUmUaVBrlbwNuPTyml3N9nlPD2rYgB6uhC/dXz6mZY4SbqiZ5IJW32ZHcncTEV3XF4xc1u9RpNogPJnHP8M6tg9h01YVX+0q8mYaL4IvKWirbS1oxtDHU6FJ61VstNFLOx5ATrjjrb2zinmlLS0Zn2m7Zw2HwFRawDGspp06d9WYjj1AHEn+4nnB058j+kv8Ae7eGrtDFNXfRRdaKfAl9B5nif9JUggCx4S5LQYnxZGtBHWojkfSNspHGYcWdinFky0EOFIOoKCHaAwEwoREOCAhMKKhRACFBCjQg4RhwjHYMKC0EAMCQmE1vsjr5NovU/wCXhqhJtcAu9JFv/mPyMxeJr5QTOh+zvd3E4bBvjKoKNinojDg6MFQs2ZugYkAD1mkY6tnPkyW+CNq1CvSNWulVjiVIatmdnWrTBOWrSB0QEaMgFhr5nZ7u7Wp4vD08QnBx3l5o33kbxB0mcxtYmh2lIWdGtlNrqf8AGw7eDDNl5HS3KM7jbBxOz3cVKgehXYsoF/smJJUEHw0JlwaMMsF2bxjONe2Xec1KgwFJvs0ObEZT7zfdU+A4kdfKdH3028uCwj1/v+7SB+87A5QPLj6Tzk9QuzO2rMSzE8SSbkn5y2YpEZadokpc+EnMFAudAONzINB2ds3BD7otbQX1PnEUPpRhtTEfLRrNHYUJEIwyIJx2ewFBFQwIWFDZEFooxMYgjEmLhEQChFoeWKAgUC9jwipky0NiCO4zaaUQFyhjbprEUqyVFDLp18Jo4NHPHPFug6dEtHv2QMLDTrFJwAkk5tFUXZiFUdSxsB8zb1lxgYTyuX7Gj9nW41PHYjt6g/dqDDMLn7WoLEIf5RxPXQTs+8KJ2OUi4zIFXLe5DCygePCJ3S2IuDwdLDrxVb1D8TtqxPr9JV7wYl3r9mhC5Rd3JFqScGY/zG9h4X6zRrVGEPdbK7EUmquKdNR+0GwqOt+zpAMpKgDRyLAZz42m4eiCuU630MyS1FpIpBelSzKVyKe0rcwXuO4p+HjLzejbK4PB1cS33V7g6sdEHzIiilRWXle3/hyD2u7f7fGfsqNenhzlPTtCO98tB85jMmn1iCzOzO2rMxZz1ZiWY/MmDEVcq2HvHQfqYxLRGxJLt2a+6Pf8TyElqLRGFp5QP/PWLqtEMS5jYib6x1bRgB2A4kfOIFc8Atx1a4v6DURFPCgd5iWbmT/adA3J2XgVompjqPfqn7A1MwQoANV6m95ytpHpuMmt/wAI5niNoHtAgGXqOOv9pIp4vWx/IS+9pW7+GoVVrbPZWWoD2lMFmNMj7wJJ0PTwMxWHFZmChTcm2om6UWjz36il5L7MOn0+kAadaxO6eFxuCp9naniKdJURtLnKPdfrz48LzlmOwFShUNKqhSovEHmORHhOa9noqV99keHCvDtKKCgbhaHAYXQmirxWHc/dJI91hb0vLPD1GKBHC5yO6wABPUG2hgsIYUB0YcnX89P1m0ZWcWXDGG0SsOg+XCa32XbIOJ2iKjC9PDjtG6F+FMfO5/pmUYWHlO0+x3ZnZbP7YjvV3Z788qnIv0Pzlo55PRuGOl/W0yNCgAC7G65jUqHlUe+jeKrfKq/eOvAXmk2ubUn8RbTncgceXGZTE4liVRPeY2pDkLcaxHQcF6WLdIpvwViiknInYVmq1gO7ZTfK1jlJ11HOoVv4L5zE+2vbOZ6WCU6L9rVHibhAfIXNvETbbAKUu1cJaiiktXY61Co77IPh468zwnCdq418TiauIcks7ljfoT3R5BbCOPQZLvojKQB5fTrGKPfOe2n3PLr6xONq3bsh0u/6C/K8kUhYRkBsYy7RdZ7SMWgAqmeMcpC4v1kdmtFq+n0iAkMNZpW3tarQXC4imj01ACGwBUAWFrcJmypmu3f3kwdLCjDVcGjm5zOyg3uedxpONnsy+FZmMetrGgzFfvAknXzllu5uzVxpbummq+9UPC/8p5kTYruvs7FjPhWNG3d7nu353VribKjsnsaa06LDKB3r8SeZibZEpIzO7OzFwTZGrVKzDXjZQOuUcfXpLne/d+lj8KxC/bKuai9rG41CnwNuEfeumFF3paOffABA/Efui/1kyjtiiAMrrryBBH5RdbMpNv2nnmxBsy2YaEcwRyIgInRfaXuwDmx9EACw7dRpz0cfrOdLLi7NU7Cgi1EVljZQyREVdFv0IPyMdYaG3HlGnUlD5Gb4lo4fqZfckWLqWIVeLsAPMmwnpbY2CFDDUqCjSnTVfkNfznn7cfC9ttDCJa4Lq7eSKX/SejprRyTZQ74YnJRAPAnv2+EcQPFjlUfivylNs3Ctc5z9o1jXHJFtdaCnkLWLdBYc5K3kr58SqaWpWIB4NWa5UN4KoLnwEjYquiJlN2A9/jmqOe8FI8ffb+kTKW2bY+t/nz+eTP7+7TejgXTtAWxVXIliO5QXvWAGgBBA/qnKK1Xs1zHyUcyTymm34x3aYrsFXLToDs1HHve9UZj1LG39JmKq1e0qXGqobJ4nm0qJm9Mfw1O2rasTdj1PT04SU9UDnEUUFhf/AMvF4nDuo9wnp3SfpyjAlttDArhHRqDtiTYK97Klz74N7k/y2tKR6n5zeYrc6gmwv9oVB9u6dxczIvfe1O4HEgdZgRS0148rRkhVmOW/OSkIAv8AWRnNluPCSdByvACyNOAYeO54oNOGz6HsGAxNWiwam5FjcgE2PpwnaN08YuKpLXzfylb9OJInGQsstgbdq4OqHUnsye+nh5QMsuNuOjuxpgaGxU8b24c5y7ePZlKm9TIBnzs1Nk7ttdBceRlttffPtKN6BsWQ+S8u94znWE2nWYMlZmN3YipxGY8QD08IS2cuKEobkaRdrYupR7GoqhNe0Yte624WmJ2ps+pQqZXS2YZkIIKspOjKw0I5eB0l3hlxL1FoKb5yAD06n/SdS2ruPRr7OGGIyVaas9CoALo5uxH4SeIlYoW2LLmUEjhQhFo1Qe5K8wSGHiCQfzEcIvKca7N4SUlyQippDpaq3kR85GxAGbmGAHkQSZKwh4jynRD2nm5nc2bH2NkftnbEXFOiwH4nYIPyvO9O2l+mvyE4H7GS37YKQGjFs/gtMFv+4ges7ptSqVouw45TbzOg/My0zFq3RjqOILM9ci5d2FIE9TrfoAFF/CmesgV8WUoVcSp1SnUOHL68P4mJYc2LHQdWA5aOIQ57MMVQKc7a6UrgafzOQALcVC9TKb2lYs0sKtL3TVYZ1B9ylSFxT04gEgnq3lMvNnTPSrwv7OVbVxTW94mrUNiSdSSbs0ao0wqhRyGv941hyalQ1jw1Wn5c2k2mozSzm7JNFAXUeIufC2stam7tbslxCNnR3ZFAZibqCWBy6DgflK7Z63qeABJPyH6zqHs/NPaNCo+JweHIpVAlI06RUm63N7Ea2PKOhmL2ttfaD4ZcLXzGkhUoGRAe6Mqi9hca+fDWZmuCEANIKbnvAHXrfW3ynaN9NjYGjhGqVmr06JZEPZ1Gcg37oyVL2A04HhORbeFJClKi7vSC5kZ1ysc2puOUdCKSry/EAZMMh1zw/EJKiAsghkimsdC2h5x1E4D6PoMLEulxD7QeHzhdoIIbJG7eEapikoA9182b+lGP6TWvskZeyy8NQtrX8R1lHuBWUbVw1/vO6i3U0nOvynY8bsjDtWSqRdlN1A4XHAnw8JqsdqzzvqM6hOvgzu6G6wpv+01AetNefnblJHtO3sXAYJiv+8VQUw45gka1COi3v52EvNtbao4PDviq7WRBcAcWPJVXmSdBPNW9O38RtHFNiaitr3aSWa1NBwUaceZI4mdEI8Uebkm5ytlTgrqb30+olurg6jhK4UKlrdm/+R/7R7B0Kt/4VT/4nP6QlCzTDn9N/AMaRx53X5XjuCcZb8yT9ZBx2z8UG0o1Cp6UqhOnpLTCbIxPZr+71ddT9k+npaUlSIlNNtnQfYPhb1sVX+CyDzbvH8gJ03e3EFcMdbZiB4/ET6AE+kxPsLwVSkmLWojITVpsM6MtwafEX46zYb2g1DTpKhIHfc+AIAT+prA+F/GDWhQa5FLsahZS7WGod78iABSUjoiZbDmzeE5P7WNsVK2MOH4CnamF5oLZnufiJOviJ1DbWObCUHqsNKYLi4PeqWzFz1te4HxOPhE4PTLVXfEVCTUqsWN78CbyIxZpkfhbJFJAoCjgBp+sdpRINooDS8szH8NWypUboLD5E/UCdc9jgpf7MADXqdq9SooJuuYlUJ9FmX9k2wqOKr1BXpLUpCkxKul1JLIB68ZvzuRhKTfYdrhzowFDE1Atwe6eze6kC5+cYrooPbdibYTDYdWualcs2t/cQrb/ADOvynJdqfxco4LZR6C06tvL7OO4cWcdUYUQ1XLVpUzmv3msyEDUga2M5LUa7E9SfrChELFNqv4hJV5Exg4fiAk2kCRExmlw/vCWFKCCeee9MlUOMsqH6j6w4JrEzmXuwf8AeaX/AFP/AKtNtU9/5wQTph7Ty/qf1CDvH/Do/jH/AGmQcBBBNYnHLskDjJlPiIIJZlIcp8fnDH94IIGcehup+n94Pun+n6GCCKRovBjvah/wyp+Fvqs4inur5QQSWdeLoUY6PcEEEzKOo+xj3avp9ROqV+A/A0EEpGbKzfP/AIbiP+i30nmSnwHlBBGBGxfEfjEsMNwhQSWM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652078"/>
            <a:ext cx="2686915" cy="29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01" y="3860406"/>
            <a:ext cx="2076708" cy="24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19714" r="23557" b="37429"/>
          <a:stretch/>
        </p:blipFill>
        <p:spPr bwMode="auto">
          <a:xfrm>
            <a:off x="8487513" y="3765018"/>
            <a:ext cx="3516922" cy="263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s://ichef.bbci.co.uk/images/ic/256x144/p01dl6h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40242"/>
            <a:ext cx="3335045" cy="18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20" y="0"/>
            <a:ext cx="10972800" cy="1143000"/>
          </a:xfrm>
        </p:spPr>
        <p:txBody>
          <a:bodyPr/>
          <a:lstStyle/>
          <a:p>
            <a:pPr algn="r"/>
            <a:r>
              <a:rPr lang="en-GB" b="1" dirty="0" err="1" smtClean="0"/>
              <a:t>Cyfnod</a:t>
            </a:r>
            <a:r>
              <a:rPr lang="en-GB" b="1" dirty="0" smtClean="0"/>
              <a:t> y </a:t>
            </a:r>
            <a:r>
              <a:rPr lang="en-GB" b="1" dirty="0" err="1" smtClean="0"/>
              <a:t>Coleg</a:t>
            </a:r>
            <a:r>
              <a:rPr lang="en-GB" b="1" dirty="0" smtClean="0"/>
              <a:t> </a:t>
            </a:r>
            <a:r>
              <a:rPr lang="en-GB" b="1" dirty="0" err="1" smtClean="0"/>
              <a:t>Cymraeg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08" y="1266093"/>
            <a:ext cx="7901360" cy="5472331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Buddsoddiad</a:t>
            </a:r>
            <a:r>
              <a:rPr lang="en-GB" dirty="0" smtClean="0"/>
              <a:t> </a:t>
            </a:r>
            <a:r>
              <a:rPr lang="en-GB" dirty="0" err="1" smtClean="0"/>
              <a:t>mewn</a:t>
            </a:r>
            <a:r>
              <a:rPr lang="en-GB" dirty="0" smtClean="0"/>
              <a:t> </a:t>
            </a:r>
            <a:r>
              <a:rPr lang="en-GB" dirty="0" err="1" smtClean="0"/>
              <a:t>ysgoloriaethau</a:t>
            </a:r>
            <a:r>
              <a:rPr lang="en-GB" dirty="0" smtClean="0"/>
              <a:t> </a:t>
            </a:r>
            <a:r>
              <a:rPr lang="en-GB" dirty="0" err="1" smtClean="0"/>
              <a:t>doethuriaeth</a:t>
            </a:r>
            <a:r>
              <a:rPr lang="en-GB" dirty="0" smtClean="0"/>
              <a:t> a </a:t>
            </a:r>
            <a:r>
              <a:rPr lang="en-GB" dirty="0" err="1" smtClean="0"/>
              <a:t>swyddi</a:t>
            </a:r>
            <a:r>
              <a:rPr lang="en-GB" dirty="0" smtClean="0"/>
              <a:t> </a:t>
            </a:r>
            <a:r>
              <a:rPr lang="en-GB" dirty="0" err="1" smtClean="0"/>
              <a:t>darlithio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Hwyluso</a:t>
            </a:r>
            <a:r>
              <a:rPr lang="en-GB" dirty="0" smtClean="0"/>
              <a:t> </a:t>
            </a:r>
            <a:r>
              <a:rPr lang="en-GB" dirty="0" err="1" smtClean="0"/>
              <a:t>ehangu’r</a:t>
            </a:r>
            <a:r>
              <a:rPr lang="en-GB" dirty="0" smtClean="0"/>
              <a:t> </a:t>
            </a:r>
            <a:r>
              <a:rPr lang="en-GB" dirty="0" err="1" smtClean="0"/>
              <a:t>ddarpariaeth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 smtClean="0"/>
          </a:p>
          <a:p>
            <a:pPr lvl="1"/>
            <a:r>
              <a:rPr lang="en-GB" dirty="0" err="1" smtClean="0"/>
              <a:t>Gan</a:t>
            </a:r>
            <a:r>
              <a:rPr lang="en-GB" dirty="0" smtClean="0"/>
              <a:t> </a:t>
            </a:r>
            <a:r>
              <a:rPr lang="en-GB" dirty="0" err="1" smtClean="0"/>
              <a:t>ymateb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alwadau</a:t>
            </a:r>
            <a:r>
              <a:rPr lang="en-GB" dirty="0" smtClean="0"/>
              <a:t> </a:t>
            </a:r>
            <a:r>
              <a:rPr lang="en-GB" dirty="0" err="1" smtClean="0"/>
              <a:t>myfyrwyr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r>
              <a:rPr lang="en-GB" dirty="0" smtClean="0"/>
              <a:t> </a:t>
            </a:r>
            <a:r>
              <a:rPr lang="en-GB" dirty="0" err="1" smtClean="0"/>
              <a:t>Mhwyllgor</a:t>
            </a:r>
            <a:r>
              <a:rPr lang="en-GB" dirty="0" smtClean="0"/>
              <a:t> Staff-</a:t>
            </a:r>
            <a:r>
              <a:rPr lang="en-GB" dirty="0" err="1" smtClean="0"/>
              <a:t>Myfyrwyr</a:t>
            </a:r>
            <a:r>
              <a:rPr lang="en-GB" dirty="0" smtClean="0"/>
              <a:t> ac </a:t>
            </a:r>
            <a:r>
              <a:rPr lang="en-GB" dirty="0" err="1" smtClean="0"/>
              <a:t>arolygon</a:t>
            </a:r>
            <a:r>
              <a:rPr lang="en-GB" dirty="0" smtClean="0"/>
              <a:t> </a:t>
            </a:r>
            <a:r>
              <a:rPr lang="en-GB" dirty="0" err="1" smtClean="0"/>
              <a:t>diwedd</a:t>
            </a:r>
            <a:r>
              <a:rPr lang="en-GB" dirty="0" smtClean="0"/>
              <a:t> </a:t>
            </a:r>
            <a:r>
              <a:rPr lang="en-GB" dirty="0" err="1" smtClean="0"/>
              <a:t>modiwl</a:t>
            </a:r>
            <a:r>
              <a:rPr lang="en-GB" dirty="0" smtClean="0"/>
              <a:t>/</a:t>
            </a:r>
            <a:r>
              <a:rPr lang="en-GB" dirty="0" err="1" smtClean="0"/>
              <a:t>blwyddyn</a:t>
            </a:r>
            <a:endParaRPr lang="en-GB" dirty="0" smtClean="0"/>
          </a:p>
          <a:p>
            <a:pPr lvl="1"/>
            <a:r>
              <a:rPr lang="en-GB" dirty="0" err="1" smtClean="0"/>
              <a:t>Gwneud</a:t>
            </a:r>
            <a:r>
              <a:rPr lang="en-GB" dirty="0" smtClean="0"/>
              <a:t> </a:t>
            </a:r>
            <a:r>
              <a:rPr lang="en-GB" dirty="0" err="1" smtClean="0"/>
              <a:t>cyrsiau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gymwys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gyfer</a:t>
            </a:r>
            <a:r>
              <a:rPr lang="en-GB" dirty="0" smtClean="0"/>
              <a:t> </a:t>
            </a:r>
            <a:r>
              <a:rPr lang="en-GB" dirty="0" err="1" smtClean="0"/>
              <a:t>Prif</a:t>
            </a:r>
            <a:r>
              <a:rPr lang="en-GB" dirty="0" smtClean="0"/>
              <a:t> </a:t>
            </a:r>
            <a:r>
              <a:rPr lang="en-GB" dirty="0" err="1" smtClean="0"/>
              <a:t>Ysgoloriaeth</a:t>
            </a:r>
            <a:r>
              <a:rPr lang="en-GB" dirty="0" smtClean="0"/>
              <a:t> y </a:t>
            </a:r>
            <a:r>
              <a:rPr lang="en-GB" dirty="0" err="1" smtClean="0"/>
              <a:t>Coleg</a:t>
            </a:r>
            <a:r>
              <a:rPr lang="en-GB" dirty="0" smtClean="0"/>
              <a:t> </a:t>
            </a:r>
            <a:r>
              <a:rPr lang="en-GB" dirty="0" err="1" smtClean="0"/>
              <a:t>Cymraeg</a:t>
            </a:r>
            <a:r>
              <a:rPr lang="en-GB" dirty="0" smtClean="0"/>
              <a:t> (BSc </a:t>
            </a:r>
            <a:r>
              <a:rPr lang="en-GB" dirty="0" err="1" smtClean="0"/>
              <a:t>Daearyddiaeth</a:t>
            </a:r>
            <a:r>
              <a:rPr lang="en-GB" dirty="0" smtClean="0"/>
              <a:t>) ac </a:t>
            </a:r>
            <a:r>
              <a:rPr lang="en-GB" dirty="0" err="1" smtClean="0"/>
              <a:t>Ysgoloriaethau</a:t>
            </a:r>
            <a:r>
              <a:rPr lang="en-GB" dirty="0" smtClean="0"/>
              <a:t> </a:t>
            </a:r>
            <a:r>
              <a:rPr lang="en-GB" dirty="0" err="1" smtClean="0"/>
              <a:t>Cymhelliant</a:t>
            </a:r>
            <a:r>
              <a:rPr lang="en-GB" dirty="0" smtClean="0"/>
              <a:t> (BSc Geography ac </a:t>
            </a:r>
            <a:r>
              <a:rPr lang="en-GB" dirty="0" err="1" smtClean="0"/>
              <a:t>eraill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err="1" smtClean="0"/>
              <a:t>Newid</a:t>
            </a:r>
            <a:r>
              <a:rPr lang="en-GB" dirty="0" smtClean="0"/>
              <a:t> BA L702 </a:t>
            </a:r>
            <a:r>
              <a:rPr lang="en-GB" dirty="0" err="1" smtClean="0"/>
              <a:t>i</a:t>
            </a:r>
            <a:r>
              <a:rPr lang="en-GB" dirty="0" smtClean="0"/>
              <a:t> BSc F801 </a:t>
            </a:r>
            <a:r>
              <a:rPr lang="en-GB" dirty="0" err="1" smtClean="0"/>
              <a:t>Daearyddiaeth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Hwyluso</a:t>
            </a:r>
            <a:r>
              <a:rPr lang="en-GB" dirty="0" smtClean="0"/>
              <a:t> </a:t>
            </a:r>
            <a:r>
              <a:rPr lang="en-GB" dirty="0" err="1" smtClean="0"/>
              <a:t>datblygu</a:t>
            </a:r>
            <a:r>
              <a:rPr lang="en-GB" dirty="0" smtClean="0"/>
              <a:t> </a:t>
            </a:r>
            <a:r>
              <a:rPr lang="en-GB" dirty="0" err="1" smtClean="0"/>
              <a:t>darpariaeth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cyd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err="1" smtClean="0"/>
              <a:t>sefydliadau</a:t>
            </a:r>
            <a:r>
              <a:rPr lang="en-GB" dirty="0" smtClean="0"/>
              <a:t> </a:t>
            </a:r>
            <a:r>
              <a:rPr lang="en-GB" dirty="0" err="1" smtClean="0"/>
              <a:t>eraill</a:t>
            </a:r>
            <a:r>
              <a:rPr lang="en-GB" dirty="0" smtClean="0"/>
              <a:t> </a:t>
            </a:r>
            <a:r>
              <a:rPr lang="en-GB" dirty="0" err="1" smtClean="0"/>
              <a:t>trwy’r</a:t>
            </a:r>
            <a:r>
              <a:rPr lang="en-GB" dirty="0" smtClean="0"/>
              <a:t> Panel </a:t>
            </a:r>
            <a:r>
              <a:rPr lang="en-GB" dirty="0" err="1" smtClean="0"/>
              <a:t>Daearyddiaeth</a:t>
            </a:r>
            <a:r>
              <a:rPr lang="en-GB" dirty="0" smtClean="0"/>
              <a:t>, </a:t>
            </a:r>
            <a:r>
              <a:rPr lang="en-GB" dirty="0" err="1" smtClean="0"/>
              <a:t>Amaethyddiaeth</a:t>
            </a:r>
            <a:r>
              <a:rPr lang="en-GB" dirty="0" smtClean="0"/>
              <a:t> a </a:t>
            </a:r>
            <a:r>
              <a:rPr lang="en-GB" dirty="0" err="1" smtClean="0"/>
              <a:t>Gwyddor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Amgylchedd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32" y="2575657"/>
            <a:ext cx="3783432" cy="220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889" y="0"/>
            <a:ext cx="6396111" cy="1143000"/>
          </a:xfrm>
        </p:spPr>
        <p:txBody>
          <a:bodyPr/>
          <a:lstStyle/>
          <a:p>
            <a:pPr algn="r"/>
            <a:r>
              <a:rPr lang="en-GB" b="1" dirty="0" err="1" smtClean="0"/>
              <a:t>Datblygiad</a:t>
            </a:r>
            <a:r>
              <a:rPr lang="en-GB" b="1" dirty="0" smtClean="0"/>
              <a:t> y </a:t>
            </a:r>
            <a:r>
              <a:rPr lang="en-GB" b="1" dirty="0" err="1" smtClean="0"/>
              <a:t>ddarpariaeth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5" y="1135968"/>
            <a:ext cx="12177935" cy="5461778"/>
          </a:xfrm>
        </p:spPr>
        <p:txBody>
          <a:bodyPr>
            <a:noAutofit/>
          </a:bodyPr>
          <a:lstStyle/>
          <a:p>
            <a:r>
              <a:rPr lang="en-GB" sz="2200" dirty="0" err="1"/>
              <a:t>C</a:t>
            </a:r>
            <a:r>
              <a:rPr lang="en-GB" sz="2200" dirty="0" err="1" smtClean="0"/>
              <a:t>yfuniad</a:t>
            </a:r>
            <a:r>
              <a:rPr lang="en-GB" sz="2200" dirty="0" smtClean="0"/>
              <a:t> o </a:t>
            </a:r>
            <a:r>
              <a:rPr lang="en-GB" sz="2200" dirty="0" err="1" smtClean="0"/>
              <a:t>fodiwlau</a:t>
            </a:r>
            <a:r>
              <a:rPr lang="en-GB" sz="2200" dirty="0" smtClean="0"/>
              <a:t> </a:t>
            </a:r>
            <a:r>
              <a:rPr lang="en-GB" sz="2200" dirty="0" err="1" smtClean="0"/>
              <a:t>oedd</a:t>
            </a:r>
            <a:r>
              <a:rPr lang="en-GB" sz="2200" dirty="0" smtClean="0"/>
              <a:t> </a:t>
            </a:r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en-GB" sz="2200" dirty="0" err="1" smtClean="0"/>
              <a:t>fersiynau</a:t>
            </a:r>
            <a:r>
              <a:rPr lang="en-GB" sz="2200" dirty="0" smtClean="0"/>
              <a:t> </a:t>
            </a:r>
            <a:r>
              <a:rPr lang="en-GB" sz="2200" dirty="0" err="1" smtClean="0"/>
              <a:t>Cymraeg</a:t>
            </a:r>
            <a:r>
              <a:rPr lang="en-GB" sz="2200" dirty="0" smtClean="0"/>
              <a:t> o </a:t>
            </a:r>
            <a:r>
              <a:rPr lang="en-GB" sz="2200" dirty="0" err="1" smtClean="0"/>
              <a:t>fodiwlau</a:t>
            </a:r>
            <a:r>
              <a:rPr lang="en-GB" sz="2200" dirty="0" smtClean="0"/>
              <a:t> </a:t>
            </a:r>
            <a:r>
              <a:rPr lang="en-GB" sz="2200" dirty="0" err="1" smtClean="0"/>
              <a:t>Saesneg</a:t>
            </a:r>
            <a:r>
              <a:rPr lang="en-GB" sz="2200" dirty="0" smtClean="0"/>
              <a:t> (</a:t>
            </a:r>
            <a:r>
              <a:rPr lang="en-GB" sz="2200" dirty="0" err="1" smtClean="0"/>
              <a:t>e.e</a:t>
            </a:r>
            <a:r>
              <a:rPr lang="en-GB" sz="2200" dirty="0" smtClean="0"/>
              <a:t>. </a:t>
            </a:r>
            <a:r>
              <a:rPr lang="en-GB" sz="2200" dirty="0" err="1" smtClean="0"/>
              <a:t>Amgylcheddau</a:t>
            </a:r>
            <a:r>
              <a:rPr lang="en-GB" sz="2200" dirty="0" smtClean="0"/>
              <a:t> </a:t>
            </a:r>
            <a:r>
              <a:rPr lang="en-GB" sz="2200" dirty="0" err="1" smtClean="0"/>
              <a:t>Wyneb</a:t>
            </a:r>
            <a:r>
              <a:rPr lang="en-GB" sz="2200" dirty="0" smtClean="0"/>
              <a:t> y </a:t>
            </a:r>
            <a:r>
              <a:rPr lang="en-GB" sz="2200" dirty="0" err="1" smtClean="0"/>
              <a:t>Ddaear</a:t>
            </a:r>
            <a:r>
              <a:rPr lang="en-GB" sz="2200" dirty="0" smtClean="0"/>
              <a:t>) a </a:t>
            </a:r>
            <a:r>
              <a:rPr lang="en-GB" sz="2200" dirty="0" err="1" smtClean="0"/>
              <a:t>modiwlau</a:t>
            </a:r>
            <a:r>
              <a:rPr lang="en-GB" sz="2200" dirty="0" smtClean="0"/>
              <a:t> </a:t>
            </a:r>
            <a:r>
              <a:rPr lang="en-GB" sz="2200" dirty="0" err="1" smtClean="0"/>
              <a:t>unigryw</a:t>
            </a:r>
            <a:r>
              <a:rPr lang="en-GB" sz="2200" dirty="0" smtClean="0"/>
              <a:t> </a:t>
            </a:r>
            <a:r>
              <a:rPr lang="en-GB" sz="2200" dirty="0" err="1" smtClean="0"/>
              <a:t>Cymraeg</a:t>
            </a:r>
            <a:r>
              <a:rPr lang="en-GB" sz="2200" dirty="0" smtClean="0"/>
              <a:t> (</a:t>
            </a:r>
            <a:r>
              <a:rPr lang="en-GB" sz="2200" dirty="0" err="1" smtClean="0"/>
              <a:t>e.e</a:t>
            </a:r>
            <a:r>
              <a:rPr lang="en-GB" sz="2200" dirty="0" smtClean="0"/>
              <a:t>. </a:t>
            </a:r>
            <a:r>
              <a:rPr lang="en-GB" sz="2200" dirty="0" err="1" smtClean="0"/>
              <a:t>Amgylchedd</a:t>
            </a:r>
            <a:r>
              <a:rPr lang="en-GB" sz="2200" dirty="0" smtClean="0"/>
              <a:t> </a:t>
            </a:r>
            <a:r>
              <a:rPr lang="en-GB" sz="2200" dirty="0" err="1" smtClean="0"/>
              <a:t>Cymru</a:t>
            </a:r>
            <a:r>
              <a:rPr lang="en-GB" sz="2200" dirty="0" smtClean="0"/>
              <a:t>)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Defnyddio</a:t>
            </a:r>
            <a:r>
              <a:rPr lang="en-GB" sz="2200" dirty="0" smtClean="0"/>
              <a:t> </a:t>
            </a:r>
            <a:r>
              <a:rPr lang="en-GB" sz="2200" dirty="0" err="1" smtClean="0"/>
              <a:t>strwythurau</a:t>
            </a:r>
            <a:r>
              <a:rPr lang="en-GB" sz="2200" dirty="0" smtClean="0"/>
              <a:t>/</a:t>
            </a:r>
            <a:r>
              <a:rPr lang="en-GB" sz="2200" dirty="0" err="1" smtClean="0"/>
              <a:t>adnoddau</a:t>
            </a:r>
            <a:r>
              <a:rPr lang="en-GB" sz="2200" dirty="0" smtClean="0"/>
              <a:t> </a:t>
            </a:r>
            <a:r>
              <a:rPr lang="en-GB" sz="2200" dirty="0" err="1" smtClean="0"/>
              <a:t>dysgu</a:t>
            </a:r>
            <a:r>
              <a:rPr lang="en-GB" sz="2200" dirty="0" smtClean="0"/>
              <a:t> </a:t>
            </a:r>
            <a:r>
              <a:rPr lang="en-GB" sz="2200" dirty="0" err="1" smtClean="0"/>
              <a:t>cyfrwng</a:t>
            </a:r>
            <a:r>
              <a:rPr lang="en-GB" sz="2200" dirty="0" smtClean="0"/>
              <a:t> </a:t>
            </a:r>
            <a:r>
              <a:rPr lang="en-GB" sz="2200" dirty="0" err="1" smtClean="0"/>
              <a:t>Saesneg</a:t>
            </a:r>
            <a:r>
              <a:rPr lang="en-GB" sz="2200" dirty="0" smtClean="0"/>
              <a:t> (</a:t>
            </a:r>
            <a:r>
              <a:rPr lang="en-GB" sz="2200" dirty="0" err="1" smtClean="0"/>
              <a:t>e.e</a:t>
            </a:r>
            <a:r>
              <a:rPr lang="en-GB" sz="2200" dirty="0" smtClean="0"/>
              <a:t>. </a:t>
            </a:r>
            <a:r>
              <a:rPr lang="en-GB" sz="2200" dirty="0" err="1" smtClean="0"/>
              <a:t>Tiwtorial</a:t>
            </a:r>
            <a:r>
              <a:rPr lang="en-GB" sz="2200" dirty="0" smtClean="0"/>
              <a:t>, </a:t>
            </a:r>
            <a:r>
              <a:rPr lang="en-GB" sz="2200" dirty="0" err="1" smtClean="0"/>
              <a:t>Traethawd</a:t>
            </a:r>
            <a:r>
              <a:rPr lang="en-GB" sz="2200" dirty="0" smtClean="0"/>
              <a:t> </a:t>
            </a:r>
            <a:r>
              <a:rPr lang="en-GB" sz="2200" dirty="0" err="1" smtClean="0"/>
              <a:t>Hir</a:t>
            </a:r>
            <a:r>
              <a:rPr lang="en-GB" sz="2200" dirty="0" smtClean="0"/>
              <a:t>, </a:t>
            </a:r>
            <a:r>
              <a:rPr lang="en-GB" sz="2200" dirty="0" err="1" smtClean="0"/>
              <a:t>Gwaith</a:t>
            </a:r>
            <a:r>
              <a:rPr lang="en-GB" sz="2200" dirty="0" smtClean="0"/>
              <a:t>  </a:t>
            </a:r>
            <a:r>
              <a:rPr lang="en-GB" sz="2200" dirty="0" err="1" smtClean="0"/>
              <a:t>Maes</a:t>
            </a:r>
            <a:r>
              <a:rPr lang="en-GB" sz="2200" dirty="0"/>
              <a:t>)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err="1" smtClean="0"/>
              <a:t>Modiwlau</a:t>
            </a:r>
            <a:r>
              <a:rPr lang="en-GB" sz="2200" dirty="0" smtClean="0"/>
              <a:t> </a:t>
            </a:r>
            <a:r>
              <a:rPr lang="en-GB" sz="2200" dirty="0" err="1" smtClean="0"/>
              <a:t>unigol</a:t>
            </a:r>
            <a:r>
              <a:rPr lang="en-GB" sz="2200" dirty="0" smtClean="0"/>
              <a:t> </a:t>
            </a:r>
            <a:r>
              <a:rPr lang="en-GB" sz="2200" dirty="0" err="1" smtClean="0"/>
              <a:t>cyflawn</a:t>
            </a:r>
            <a:r>
              <a:rPr lang="en-GB" sz="2200" dirty="0" smtClean="0"/>
              <a:t> </a:t>
            </a:r>
            <a:r>
              <a:rPr lang="en-GB" sz="2200" dirty="0" smtClean="0"/>
              <a:t>(</a:t>
            </a:r>
            <a:r>
              <a:rPr lang="en-GB" sz="2200" dirty="0" err="1" smtClean="0"/>
              <a:t>e.e</a:t>
            </a:r>
            <a:r>
              <a:rPr lang="en-GB" sz="2200" dirty="0" smtClean="0"/>
              <a:t> </a:t>
            </a:r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en-GB" sz="2200" dirty="0" err="1" smtClean="0"/>
              <a:t>hytrach</a:t>
            </a:r>
            <a:r>
              <a:rPr lang="en-GB" sz="2200" dirty="0" smtClean="0"/>
              <a:t> </a:t>
            </a:r>
            <a:r>
              <a:rPr lang="en-GB" sz="2200" dirty="0" err="1" smtClean="0"/>
              <a:t>na</a:t>
            </a:r>
            <a:r>
              <a:rPr lang="en-GB" sz="2200" dirty="0" smtClean="0"/>
              <a:t> </a:t>
            </a:r>
            <a:r>
              <a:rPr lang="en-GB" sz="2200" dirty="0" err="1" smtClean="0"/>
              <a:t>seminarau</a:t>
            </a:r>
            <a:r>
              <a:rPr lang="en-GB" sz="2200" dirty="0" smtClean="0"/>
              <a:t> </a:t>
            </a:r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en-GB" sz="2200" dirty="0" err="1" smtClean="0"/>
              <a:t>dilyn</a:t>
            </a:r>
            <a:r>
              <a:rPr lang="en-GB" sz="2200" dirty="0" smtClean="0"/>
              <a:t> </a:t>
            </a:r>
            <a:r>
              <a:rPr lang="en-GB" sz="2200" dirty="0" err="1" smtClean="0"/>
              <a:t>darlithoedd</a:t>
            </a:r>
            <a:r>
              <a:rPr lang="en-GB" sz="2200" dirty="0" smtClean="0"/>
              <a:t> </a:t>
            </a:r>
            <a:r>
              <a:rPr lang="en-GB" sz="2200" dirty="0" err="1" smtClean="0"/>
              <a:t>cyfrwng</a:t>
            </a:r>
            <a:r>
              <a:rPr lang="en-GB" sz="2200" dirty="0" smtClean="0"/>
              <a:t> </a:t>
            </a:r>
            <a:r>
              <a:rPr lang="en-GB" sz="2200" dirty="0" err="1" smtClean="0"/>
              <a:t>Saesneg</a:t>
            </a:r>
            <a:r>
              <a:rPr lang="en-GB" sz="2200" dirty="0" smtClean="0"/>
              <a:t>)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Darparu</a:t>
            </a:r>
            <a:r>
              <a:rPr lang="en-GB" sz="2200" dirty="0" smtClean="0"/>
              <a:t> </a:t>
            </a:r>
            <a:r>
              <a:rPr lang="en-GB" sz="2200" dirty="0" err="1" smtClean="0"/>
              <a:t>ar</a:t>
            </a:r>
            <a:r>
              <a:rPr lang="en-GB" sz="2200" dirty="0" smtClean="0"/>
              <a:t> draws </a:t>
            </a:r>
            <a:r>
              <a:rPr lang="en-GB" sz="2200" dirty="0" err="1" smtClean="0"/>
              <a:t>yr</a:t>
            </a:r>
            <a:r>
              <a:rPr lang="en-GB" sz="2200" dirty="0" smtClean="0"/>
              <a:t> </a:t>
            </a:r>
            <a:r>
              <a:rPr lang="en-GB" sz="2200" dirty="0" err="1" smtClean="0"/>
              <a:t>arddulliau</a:t>
            </a:r>
            <a:r>
              <a:rPr lang="en-GB" sz="2200" dirty="0" smtClean="0"/>
              <a:t> </a:t>
            </a:r>
            <a:r>
              <a:rPr lang="en-GB" sz="2200" dirty="0" err="1" smtClean="0"/>
              <a:t>dysgu</a:t>
            </a:r>
            <a:r>
              <a:rPr lang="en-GB" sz="2200" dirty="0" smtClean="0"/>
              <a:t> </a:t>
            </a:r>
            <a:r>
              <a:rPr lang="en-GB" sz="2200" dirty="0" err="1" smtClean="0"/>
              <a:t>amrywiol</a:t>
            </a:r>
            <a:r>
              <a:rPr lang="en-GB" sz="2200" dirty="0" smtClean="0"/>
              <a:t> </a:t>
            </a:r>
            <a:r>
              <a:rPr lang="en-GB" sz="2200" dirty="0" err="1" smtClean="0"/>
              <a:t>ar</a:t>
            </a:r>
            <a:r>
              <a:rPr lang="en-GB" sz="2200" dirty="0" smtClean="0"/>
              <a:t> y </a:t>
            </a:r>
            <a:r>
              <a:rPr lang="en-GB" sz="2200" dirty="0" err="1" smtClean="0"/>
              <a:t>cyfan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err="1" smtClean="0"/>
              <a:t>Nifer</a:t>
            </a:r>
            <a:r>
              <a:rPr lang="en-GB" sz="2200" dirty="0" smtClean="0"/>
              <a:t> </a:t>
            </a:r>
            <a:r>
              <a:rPr lang="en-GB" sz="2200" dirty="0" err="1" smtClean="0"/>
              <a:t>uchel</a:t>
            </a:r>
            <a:r>
              <a:rPr lang="en-GB" sz="2200" dirty="0" smtClean="0"/>
              <a:t> o </a:t>
            </a:r>
            <a:r>
              <a:rPr lang="en-GB" sz="2200" dirty="0" err="1" smtClean="0"/>
              <a:t>fodiwlau</a:t>
            </a:r>
            <a:r>
              <a:rPr lang="en-GB" sz="2200" dirty="0" smtClean="0"/>
              <a:t> </a:t>
            </a:r>
            <a:r>
              <a:rPr lang="en-GB" sz="2200" dirty="0" err="1" smtClean="0"/>
              <a:t>craidd</a:t>
            </a:r>
            <a:r>
              <a:rPr lang="en-GB" sz="2200" dirty="0" smtClean="0"/>
              <a:t> – </a:t>
            </a:r>
            <a:r>
              <a:rPr lang="en-GB" sz="2200" dirty="0" err="1" smtClean="0"/>
              <a:t>myfyrwyr</a:t>
            </a:r>
            <a:r>
              <a:rPr lang="en-GB" sz="2200" dirty="0" smtClean="0"/>
              <a:t> </a:t>
            </a:r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en-GB" sz="2200" dirty="0" err="1" smtClean="0"/>
              <a:t>tueddu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‘</a:t>
            </a:r>
            <a:r>
              <a:rPr lang="en-GB" sz="2200" dirty="0" err="1" smtClean="0"/>
              <a:t>brynu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</a:t>
            </a:r>
            <a:r>
              <a:rPr lang="en-GB" sz="2200" dirty="0" err="1" smtClean="0"/>
              <a:t>mewn</a:t>
            </a:r>
            <a:r>
              <a:rPr lang="en-GB" sz="2200" dirty="0" smtClean="0"/>
              <a:t>’ </a:t>
            </a:r>
            <a:r>
              <a:rPr lang="en-GB" sz="2200" dirty="0" err="1" smtClean="0"/>
              <a:t>i’r</a:t>
            </a:r>
            <a:r>
              <a:rPr lang="en-GB" sz="2200" dirty="0" smtClean="0"/>
              <a:t> </a:t>
            </a:r>
            <a:r>
              <a:rPr lang="en-GB" sz="2200" dirty="0" err="1" smtClean="0"/>
              <a:t>holl</a:t>
            </a:r>
            <a:r>
              <a:rPr lang="en-GB" sz="2200" dirty="0" smtClean="0"/>
              <a:t> </a:t>
            </a:r>
            <a:r>
              <a:rPr lang="en-GB" sz="2200" dirty="0" err="1" smtClean="0"/>
              <a:t>fodiwlau</a:t>
            </a:r>
            <a:r>
              <a:rPr lang="en-GB" sz="2200" dirty="0" smtClean="0"/>
              <a:t> </a:t>
            </a:r>
            <a:r>
              <a:rPr lang="en-GB" sz="2200" dirty="0" err="1" smtClean="0"/>
              <a:t>cyfrwng</a:t>
            </a:r>
            <a:r>
              <a:rPr lang="en-GB" sz="2200" dirty="0" smtClean="0"/>
              <a:t> </a:t>
            </a:r>
            <a:r>
              <a:rPr lang="en-GB" sz="2200" dirty="0" err="1" smtClean="0"/>
              <a:t>Cymraeg</a:t>
            </a:r>
            <a:r>
              <a:rPr lang="en-GB" sz="2200" dirty="0"/>
              <a:t> </a:t>
            </a:r>
            <a:r>
              <a:rPr lang="en-GB" sz="2200" dirty="0" smtClean="0"/>
              <a:t> ac </a:t>
            </a:r>
            <a:r>
              <a:rPr lang="en-GB" sz="2200" dirty="0" err="1" smtClean="0"/>
              <a:t>yn</a:t>
            </a:r>
            <a:r>
              <a:rPr lang="en-GB" sz="2200" dirty="0" smtClean="0"/>
              <a:t> </a:t>
            </a:r>
            <a:r>
              <a:rPr lang="en-GB" sz="2200" dirty="0" err="1" smtClean="0"/>
              <a:t>cael</a:t>
            </a:r>
            <a:r>
              <a:rPr lang="en-GB" sz="2200" dirty="0" smtClean="0"/>
              <a:t> </a:t>
            </a:r>
            <a:r>
              <a:rPr lang="en-GB" sz="2200" dirty="0" err="1" smtClean="0"/>
              <a:t>eu</a:t>
            </a:r>
            <a:r>
              <a:rPr lang="en-GB" sz="2200" dirty="0" smtClean="0"/>
              <a:t> </a:t>
            </a:r>
            <a:r>
              <a:rPr lang="en-GB" sz="2200" dirty="0" err="1" smtClean="0"/>
              <a:t>rhag-gofrestru</a:t>
            </a:r>
            <a:r>
              <a:rPr lang="en-GB" sz="2200" dirty="0" smtClean="0"/>
              <a:t> </a:t>
            </a:r>
            <a:r>
              <a:rPr lang="en-GB" sz="2200" dirty="0" err="1"/>
              <a:t>ar</a:t>
            </a:r>
            <a:r>
              <a:rPr lang="en-GB" sz="2200" dirty="0"/>
              <a:t> </a:t>
            </a:r>
            <a:r>
              <a:rPr lang="en-GB" sz="2200" dirty="0" err="1" smtClean="0"/>
              <a:t>eu</a:t>
            </a:r>
            <a:r>
              <a:rPr lang="en-GB" sz="2200" dirty="0" smtClean="0"/>
              <a:t> </a:t>
            </a:r>
            <a:r>
              <a:rPr lang="en-GB" sz="2200" dirty="0" err="1" smtClean="0"/>
              <a:t>cyfer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err="1" smtClean="0"/>
              <a:t>Cyfrannu</a:t>
            </a:r>
            <a:r>
              <a:rPr lang="en-GB" sz="2200" dirty="0" smtClean="0"/>
              <a:t> at </a:t>
            </a:r>
            <a:r>
              <a:rPr lang="en-GB" sz="2200" dirty="0" err="1" smtClean="0"/>
              <a:t>ddysgu</a:t>
            </a:r>
            <a:r>
              <a:rPr lang="en-GB" sz="2200" dirty="0" smtClean="0"/>
              <a:t> </a:t>
            </a:r>
            <a:r>
              <a:rPr lang="en-GB" sz="2200" dirty="0" err="1" smtClean="0"/>
              <a:t>cydweithredol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194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145193" y="267292"/>
            <a:ext cx="404680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F801 BSc </a:t>
            </a:r>
            <a:r>
              <a:rPr lang="en-GB" b="1" dirty="0" err="1" smtClean="0"/>
              <a:t>Daearyddiaeth</a:t>
            </a:r>
            <a:r>
              <a:rPr lang="en-GB" b="1" dirty="0" smtClean="0"/>
              <a:t> </a:t>
            </a:r>
            <a:r>
              <a:rPr lang="en-GB" b="1" dirty="0" err="1" smtClean="0"/>
              <a:t>Blwyddyn</a:t>
            </a:r>
            <a:r>
              <a:rPr lang="en-GB" b="1" dirty="0" smtClean="0"/>
              <a:t> 1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14423" r="18911" b="10961"/>
          <a:stretch/>
        </p:blipFill>
        <p:spPr bwMode="auto">
          <a:xfrm>
            <a:off x="0" y="14068"/>
            <a:ext cx="7954844" cy="67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145193" y="267292"/>
            <a:ext cx="404680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F801 BSc </a:t>
            </a:r>
            <a:r>
              <a:rPr lang="en-GB" b="1" dirty="0" err="1" smtClean="0"/>
              <a:t>Daearyddiaeth</a:t>
            </a:r>
            <a:r>
              <a:rPr lang="en-GB" b="1" dirty="0" smtClean="0"/>
              <a:t> </a:t>
            </a:r>
            <a:r>
              <a:rPr lang="en-GB" b="1" dirty="0" err="1" smtClean="0"/>
              <a:t>Blwyddyn</a:t>
            </a:r>
            <a:r>
              <a:rPr lang="en-GB" b="1" dirty="0" smtClean="0"/>
              <a:t> 2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7" t="15769" r="14152" b="18136"/>
          <a:stretch/>
        </p:blipFill>
        <p:spPr bwMode="auto">
          <a:xfrm>
            <a:off x="-1" y="0"/>
            <a:ext cx="8792069" cy="562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13702" r="18573" b="21875"/>
          <a:stretch/>
        </p:blipFill>
        <p:spPr bwMode="auto">
          <a:xfrm>
            <a:off x="-1" y="0"/>
            <a:ext cx="8611316" cy="62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145193" y="267292"/>
            <a:ext cx="404680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smtClean="0"/>
              <a:t>F801 BSc </a:t>
            </a:r>
            <a:r>
              <a:rPr lang="en-GB" b="1" dirty="0" err="1" smtClean="0"/>
              <a:t>Daearyddiaeth</a:t>
            </a:r>
            <a:r>
              <a:rPr lang="en-GB" b="1" dirty="0" smtClean="0"/>
              <a:t> </a:t>
            </a:r>
            <a:r>
              <a:rPr lang="en-GB" b="1" dirty="0" err="1" smtClean="0"/>
              <a:t>Blwyddyn</a:t>
            </a:r>
            <a:r>
              <a:rPr lang="en-GB" b="1" dirty="0" smtClean="0"/>
              <a:t> 3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2" t="11346" r="21938" b="12500"/>
          <a:stretch/>
        </p:blipFill>
        <p:spPr bwMode="auto">
          <a:xfrm>
            <a:off x="-1" y="-1"/>
            <a:ext cx="7160455" cy="68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_pp_template_po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E5779A2C-6B36-45FF-8825-79048071637F}"/>
</file>

<file path=customXml/itemProps2.xml><?xml version="1.0" encoding="utf-8"?>
<ds:datastoreItem xmlns:ds="http://schemas.openxmlformats.org/officeDocument/2006/customXml" ds:itemID="{E7C3FA11-16EC-4921-8474-906DD16B9B9B}"/>
</file>

<file path=customXml/itemProps3.xml><?xml version="1.0" encoding="utf-8"?>
<ds:datastoreItem xmlns:ds="http://schemas.openxmlformats.org/officeDocument/2006/customXml" ds:itemID="{845757F4-878A-4699-8FBC-D46426502C00}"/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372</Words>
  <Application>Microsoft Office PowerPoint</Application>
  <PresentationFormat>Personol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Teitlau Sleidiau</vt:lpstr>
      </vt:variant>
      <vt:variant>
        <vt:i4>12</vt:i4>
      </vt:variant>
    </vt:vector>
  </HeadingPairs>
  <TitlesOfParts>
    <vt:vector size="14" baseType="lpstr">
      <vt:lpstr>AU_pp_template_pot</vt:lpstr>
      <vt:lpstr>1_Office Theme</vt:lpstr>
      <vt:lpstr>Cyflwyniad PowerPoint</vt:lpstr>
      <vt:lpstr>Cyrsiau ADGD</vt:lpstr>
      <vt:lpstr>Arddulliau dysgu</vt:lpstr>
      <vt:lpstr>Cyflwyniad PowerPoint</vt:lpstr>
      <vt:lpstr>Cyfnod y Coleg Cymraeg</vt:lpstr>
      <vt:lpstr>Datblygiad y ddarpariaeth</vt:lpstr>
      <vt:lpstr>F801 BSc Daearyddiaeth Blwyddyn 1</vt:lpstr>
      <vt:lpstr>F801 BSc Daearyddiaeth Blwyddyn 2</vt:lpstr>
      <vt:lpstr>F801 BSc Daearyddiaeth Blwyddyn 3</vt:lpstr>
      <vt:lpstr>Heriau</vt:lpstr>
      <vt:lpstr>Datblygiadau’r dyfodol</vt:lpstr>
      <vt:lpstr>Diolchiadau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Cynllunio rhaglenni dysgu daearyddiaeth a gwyddorau daear</dc:title>
  <dc:creator>Hywel Griffiths [hmg]</dc:creator>
  <cp:lastModifiedBy>Hywel Griffiths [hmg]</cp:lastModifiedBy>
  <cp:revision>19</cp:revision>
  <dcterms:created xsi:type="dcterms:W3CDTF">2016-07-05T09:37:55Z</dcterms:created>
  <dcterms:modified xsi:type="dcterms:W3CDTF">2016-07-07T10:22:07Z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