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2.xml" ContentType="application/vnd.openxmlformats-officedocument.presentationml.tags+xml"/>
  <Override PartName="/ppt/tags/tag33.xml" ContentType="application/vnd.openxmlformats-officedocument.presentationml.tags+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4.xml" ContentType="application/vnd.openxmlformats-officedocument.presentationml.tags+xml"/>
  <Override PartName="/ppt/tags/tag35.xml" ContentType="application/vnd.openxmlformats-officedocument.presentationml.tags+xml"/>
  <Override PartName="/ppt/notesSlides/notesSlide2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2.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3.xml" ContentType="application/vnd.openxmlformats-officedocument.presentationml.notesSlide+xml"/>
  <Override PartName="/ppt/tags/tag40.xml" ContentType="application/vnd.openxmlformats-officedocument.presentationml.tags+xml"/>
  <Override PartName="/ppt/notesSlides/notesSlide24.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5.xml" ContentType="application/vnd.openxmlformats-officedocument.presentationml.notesSlide+xml"/>
  <Override PartName="/ppt/tags/tag43.xml" ContentType="application/vnd.openxmlformats-officedocument.presentationml.tags+xml"/>
  <Override PartName="/ppt/notesSlides/notesSlide26.xml" ContentType="application/vnd.openxmlformats-officedocument.presentationml.notesSlide+xml"/>
  <Override PartName="/ppt/tags/tag44.xml" ContentType="application/vnd.openxmlformats-officedocument.presentationml.tags+xml"/>
  <Override PartName="/ppt/notesSlides/notesSlide27.xml" ContentType="application/vnd.openxmlformats-officedocument.presentationml.notesSlide+xml"/>
  <Override PartName="/ppt/tags/tag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handoutMasterIdLst>
    <p:handoutMasterId r:id="rId36"/>
  </p:handoutMasterIdLst>
  <p:sldIdLst>
    <p:sldId id="256" r:id="rId5"/>
    <p:sldId id="315" r:id="rId6"/>
    <p:sldId id="335" r:id="rId7"/>
    <p:sldId id="341" r:id="rId8"/>
    <p:sldId id="261" r:id="rId9"/>
    <p:sldId id="272" r:id="rId10"/>
    <p:sldId id="262" r:id="rId11"/>
    <p:sldId id="316" r:id="rId12"/>
    <p:sldId id="276" r:id="rId13"/>
    <p:sldId id="277" r:id="rId14"/>
    <p:sldId id="285" r:id="rId15"/>
    <p:sldId id="324" r:id="rId16"/>
    <p:sldId id="278" r:id="rId17"/>
    <p:sldId id="283" r:id="rId18"/>
    <p:sldId id="342" r:id="rId19"/>
    <p:sldId id="343" r:id="rId20"/>
    <p:sldId id="275" r:id="rId21"/>
    <p:sldId id="314" r:id="rId22"/>
    <p:sldId id="340" r:id="rId23"/>
    <p:sldId id="271" r:id="rId24"/>
    <p:sldId id="268" r:id="rId25"/>
    <p:sldId id="270" r:id="rId26"/>
    <p:sldId id="269" r:id="rId27"/>
    <p:sldId id="318" r:id="rId28"/>
    <p:sldId id="266" r:id="rId29"/>
    <p:sldId id="286" r:id="rId30"/>
    <p:sldId id="287" r:id="rId31"/>
    <p:sldId id="288" r:id="rId32"/>
    <p:sldId id="289" r:id="rId33"/>
    <p:sldId id="33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CC"/>
    <a:srgbClr val="0066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4118" autoAdjust="0"/>
  </p:normalViewPr>
  <p:slideViewPr>
    <p:cSldViewPr>
      <p:cViewPr varScale="1">
        <p:scale>
          <a:sx n="62" d="100"/>
          <a:sy n="62" d="100"/>
        </p:scale>
        <p:origin x="1626" y="60"/>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50" d="100"/>
        <a:sy n="50" d="100"/>
      </p:scale>
      <p:origin x="0" y="-222"/>
    </p:cViewPr>
  </p:sorterViewPr>
  <p:notesViewPr>
    <p:cSldViewPr>
      <p:cViewPr varScale="1">
        <p:scale>
          <a:sx n="79" d="100"/>
          <a:sy n="79" d="100"/>
        </p:scale>
        <p:origin x="-199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7.xml"/></Relationships>
</file>

<file path=ppt/diagrams/_rels/data4.xml.rels><?xml version="1.0" encoding="UTF-8" standalone="yes"?>
<Relationships xmlns="http://schemas.openxmlformats.org/package/2006/relationships"><Relationship Id="rId1" Type="http://schemas.openxmlformats.org/officeDocument/2006/relationships/image" Target="../media/image22.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7FD158-47FD-4715-B69D-215F8E377C32}" type="doc">
      <dgm:prSet loTypeId="urn:microsoft.com/office/officeart/2005/8/layout/lProcess2" loCatId="list" qsTypeId="urn:microsoft.com/office/officeart/2005/8/quickstyle/simple5" qsCatId="simple" csTypeId="urn:microsoft.com/office/officeart/2005/8/colors/colorful1#3" csCatId="colorful" phldr="1"/>
      <dgm:spPr/>
      <dgm:t>
        <a:bodyPr/>
        <a:lstStyle/>
        <a:p>
          <a:endParaRPr lang="en-GB"/>
        </a:p>
      </dgm:t>
    </dgm:pt>
    <dgm:pt modelId="{53DEDACE-D062-4AFA-9545-B74C4C546AF5}">
      <dgm:prSet phldrT="[Text]"/>
      <dgm:spPr/>
      <dgm:t>
        <a:bodyPr/>
        <a:lstStyle/>
        <a:p>
          <a:r>
            <a:rPr lang="en-GB" dirty="0" smtClean="0"/>
            <a:t>Introduction</a:t>
          </a:r>
          <a:endParaRPr lang="en-GB" dirty="0"/>
        </a:p>
      </dgm:t>
    </dgm:pt>
    <dgm:pt modelId="{4D19AA38-18D5-4220-98B3-47EA248451B9}" type="parTrans" cxnId="{11A3C2ED-A436-44E4-A640-BB2AF38666E2}">
      <dgm:prSet/>
      <dgm:spPr/>
      <dgm:t>
        <a:bodyPr/>
        <a:lstStyle/>
        <a:p>
          <a:endParaRPr lang="en-GB"/>
        </a:p>
      </dgm:t>
    </dgm:pt>
    <dgm:pt modelId="{B177A6EC-1263-4A55-BEF2-EBC8688D0F3A}" type="sibTrans" cxnId="{11A3C2ED-A436-44E4-A640-BB2AF38666E2}">
      <dgm:prSet/>
      <dgm:spPr/>
      <dgm:t>
        <a:bodyPr/>
        <a:lstStyle/>
        <a:p>
          <a:endParaRPr lang="en-GB"/>
        </a:p>
      </dgm:t>
    </dgm:pt>
    <dgm:pt modelId="{3F7DD50D-7030-4710-AEA3-808463C82F8B}">
      <dgm:prSet phldrT="[Text]"/>
      <dgm:spPr/>
      <dgm:t>
        <a:bodyPr/>
        <a:lstStyle/>
        <a:p>
          <a:r>
            <a:rPr lang="en-GB" dirty="0" smtClean="0"/>
            <a:t>Link prior material </a:t>
          </a:r>
          <a:endParaRPr lang="en-GB" dirty="0"/>
        </a:p>
      </dgm:t>
    </dgm:pt>
    <dgm:pt modelId="{87583CCF-B1A6-4B60-B8B6-08D9F98881F1}" type="parTrans" cxnId="{2A42A77E-EBFE-4DD8-A587-CA5B64F8A674}">
      <dgm:prSet/>
      <dgm:spPr/>
      <dgm:t>
        <a:bodyPr/>
        <a:lstStyle/>
        <a:p>
          <a:endParaRPr lang="en-GB"/>
        </a:p>
      </dgm:t>
    </dgm:pt>
    <dgm:pt modelId="{601799AD-C5AA-4933-A4D5-64532F055719}" type="sibTrans" cxnId="{2A42A77E-EBFE-4DD8-A587-CA5B64F8A674}">
      <dgm:prSet/>
      <dgm:spPr/>
      <dgm:t>
        <a:bodyPr/>
        <a:lstStyle/>
        <a:p>
          <a:endParaRPr lang="en-GB"/>
        </a:p>
      </dgm:t>
    </dgm:pt>
    <dgm:pt modelId="{D3285B8B-36DB-4D75-8072-65D0758D5CE7}">
      <dgm:prSet phldrT="[Text]"/>
      <dgm:spPr>
        <a:solidFill>
          <a:schemeClr val="accent3">
            <a:lumMod val="75000"/>
          </a:schemeClr>
        </a:solidFill>
      </dgm:spPr>
      <dgm:t>
        <a:bodyPr/>
        <a:lstStyle/>
        <a:p>
          <a:r>
            <a:rPr lang="en-GB" dirty="0" smtClean="0"/>
            <a:t>Overview </a:t>
          </a:r>
          <a:endParaRPr lang="en-GB" dirty="0"/>
        </a:p>
      </dgm:t>
    </dgm:pt>
    <dgm:pt modelId="{C81064ED-5088-42AC-852B-6130AC082BEA}" type="parTrans" cxnId="{77B4D531-05A4-4A35-9E7D-FA872AAA80F0}">
      <dgm:prSet/>
      <dgm:spPr/>
      <dgm:t>
        <a:bodyPr/>
        <a:lstStyle/>
        <a:p>
          <a:endParaRPr lang="en-GB"/>
        </a:p>
      </dgm:t>
    </dgm:pt>
    <dgm:pt modelId="{58585F42-8029-4C65-8386-A8BD39356466}" type="sibTrans" cxnId="{77B4D531-05A4-4A35-9E7D-FA872AAA80F0}">
      <dgm:prSet/>
      <dgm:spPr/>
      <dgm:t>
        <a:bodyPr/>
        <a:lstStyle/>
        <a:p>
          <a:endParaRPr lang="en-GB"/>
        </a:p>
      </dgm:t>
    </dgm:pt>
    <dgm:pt modelId="{2E1DA44D-E6AF-4572-8275-C44EC17233BC}">
      <dgm:prSet phldrT="[Text]"/>
      <dgm:spPr/>
      <dgm:t>
        <a:bodyPr/>
        <a:lstStyle/>
        <a:p>
          <a:r>
            <a:rPr lang="en-GB" dirty="0" smtClean="0"/>
            <a:t>Body </a:t>
          </a:r>
          <a:endParaRPr lang="en-GB" dirty="0"/>
        </a:p>
      </dgm:t>
    </dgm:pt>
    <dgm:pt modelId="{58313592-A9DB-4E31-A0AC-BA0F69DDFE2C}" type="parTrans" cxnId="{5481B111-ADCB-4A62-8101-28B876BBD649}">
      <dgm:prSet/>
      <dgm:spPr/>
      <dgm:t>
        <a:bodyPr/>
        <a:lstStyle/>
        <a:p>
          <a:endParaRPr lang="en-GB"/>
        </a:p>
      </dgm:t>
    </dgm:pt>
    <dgm:pt modelId="{6B280034-3384-41EE-AED5-778C8D9DA021}" type="sibTrans" cxnId="{5481B111-ADCB-4A62-8101-28B876BBD649}">
      <dgm:prSet/>
      <dgm:spPr/>
      <dgm:t>
        <a:bodyPr/>
        <a:lstStyle/>
        <a:p>
          <a:endParaRPr lang="en-GB"/>
        </a:p>
      </dgm:t>
    </dgm:pt>
    <dgm:pt modelId="{12495E65-BE04-4E92-8655-EE2C73AB8957}">
      <dgm:prSet phldrT="[Text]"/>
      <dgm:spPr>
        <a:solidFill>
          <a:schemeClr val="accent4"/>
        </a:solidFill>
      </dgm:spPr>
      <dgm:t>
        <a:bodyPr/>
        <a:lstStyle/>
        <a:p>
          <a:r>
            <a:rPr lang="en-GB" dirty="0" smtClean="0"/>
            <a:t>Subtopic 1</a:t>
          </a:r>
          <a:endParaRPr lang="en-GB" dirty="0"/>
        </a:p>
      </dgm:t>
    </dgm:pt>
    <dgm:pt modelId="{2B87E2D7-799C-41A0-BC86-84F5CA190D32}" type="parTrans" cxnId="{A04A4598-78DB-4F98-8BBE-921C2A5D336B}">
      <dgm:prSet/>
      <dgm:spPr/>
      <dgm:t>
        <a:bodyPr/>
        <a:lstStyle/>
        <a:p>
          <a:endParaRPr lang="en-GB"/>
        </a:p>
      </dgm:t>
    </dgm:pt>
    <dgm:pt modelId="{BB8F7D56-DEF7-440C-8C91-6DA7AE2C658E}" type="sibTrans" cxnId="{A04A4598-78DB-4F98-8BBE-921C2A5D336B}">
      <dgm:prSet/>
      <dgm:spPr/>
      <dgm:t>
        <a:bodyPr/>
        <a:lstStyle/>
        <a:p>
          <a:endParaRPr lang="en-GB"/>
        </a:p>
      </dgm:t>
    </dgm:pt>
    <dgm:pt modelId="{DC0845A6-C57F-4F8E-A35D-2772B4C22FB5}">
      <dgm:prSet phldrT="[Text]"/>
      <dgm:spPr/>
      <dgm:t>
        <a:bodyPr/>
        <a:lstStyle/>
        <a:p>
          <a:r>
            <a:rPr lang="en-GB" dirty="0" smtClean="0"/>
            <a:t>Subtopic 2</a:t>
          </a:r>
          <a:endParaRPr lang="en-GB" dirty="0"/>
        </a:p>
      </dgm:t>
    </dgm:pt>
    <dgm:pt modelId="{9D31E32C-216A-4F54-AED3-A07DDB15F8D8}" type="parTrans" cxnId="{ED15ED5D-8DAD-4353-A3E0-A51DC2E1A6B2}">
      <dgm:prSet/>
      <dgm:spPr/>
      <dgm:t>
        <a:bodyPr/>
        <a:lstStyle/>
        <a:p>
          <a:endParaRPr lang="en-GB"/>
        </a:p>
      </dgm:t>
    </dgm:pt>
    <dgm:pt modelId="{93462049-1909-4E7F-84E3-B2593B51900D}" type="sibTrans" cxnId="{ED15ED5D-8DAD-4353-A3E0-A51DC2E1A6B2}">
      <dgm:prSet/>
      <dgm:spPr/>
      <dgm:t>
        <a:bodyPr/>
        <a:lstStyle/>
        <a:p>
          <a:endParaRPr lang="en-GB"/>
        </a:p>
      </dgm:t>
    </dgm:pt>
    <dgm:pt modelId="{4AF8F72F-6D51-4592-8753-21B840F9F17A}">
      <dgm:prSet phldrT="[Text]"/>
      <dgm:spPr/>
      <dgm:t>
        <a:bodyPr/>
        <a:lstStyle/>
        <a:p>
          <a:r>
            <a:rPr lang="en-GB" dirty="0" smtClean="0"/>
            <a:t>Conclusion </a:t>
          </a:r>
          <a:endParaRPr lang="en-GB" dirty="0"/>
        </a:p>
      </dgm:t>
    </dgm:pt>
    <dgm:pt modelId="{59F66B75-1B69-4F1A-820F-69E04BF4A73D}" type="parTrans" cxnId="{6F433051-1179-4819-ACE0-BD69320DB07F}">
      <dgm:prSet/>
      <dgm:spPr/>
      <dgm:t>
        <a:bodyPr/>
        <a:lstStyle/>
        <a:p>
          <a:endParaRPr lang="en-GB"/>
        </a:p>
      </dgm:t>
    </dgm:pt>
    <dgm:pt modelId="{B6800A3C-BF65-458E-BD25-0E389FF47077}" type="sibTrans" cxnId="{6F433051-1179-4819-ACE0-BD69320DB07F}">
      <dgm:prSet/>
      <dgm:spPr/>
      <dgm:t>
        <a:bodyPr/>
        <a:lstStyle/>
        <a:p>
          <a:endParaRPr lang="en-GB"/>
        </a:p>
      </dgm:t>
    </dgm:pt>
    <dgm:pt modelId="{DC368F19-D606-496A-A4B9-818999F74BAC}">
      <dgm:prSet phldrT="[Text]"/>
      <dgm:spPr/>
      <dgm:t>
        <a:bodyPr/>
        <a:lstStyle/>
        <a:p>
          <a:r>
            <a:rPr lang="en-GB" dirty="0" smtClean="0"/>
            <a:t>Recap threshold (key) concepts</a:t>
          </a:r>
          <a:endParaRPr lang="en-GB" dirty="0"/>
        </a:p>
      </dgm:t>
    </dgm:pt>
    <dgm:pt modelId="{32C3E22A-0A86-450F-B872-E8D9144B52FA}" type="parTrans" cxnId="{255E963E-65A4-446C-990C-A664C5B444A1}">
      <dgm:prSet/>
      <dgm:spPr/>
      <dgm:t>
        <a:bodyPr/>
        <a:lstStyle/>
        <a:p>
          <a:endParaRPr lang="en-GB"/>
        </a:p>
      </dgm:t>
    </dgm:pt>
    <dgm:pt modelId="{FF784202-05B4-45B7-B321-F7A63D8B2D26}" type="sibTrans" cxnId="{255E963E-65A4-446C-990C-A664C5B444A1}">
      <dgm:prSet/>
      <dgm:spPr/>
      <dgm:t>
        <a:bodyPr/>
        <a:lstStyle/>
        <a:p>
          <a:endParaRPr lang="en-GB"/>
        </a:p>
      </dgm:t>
    </dgm:pt>
    <dgm:pt modelId="{0D6971EE-96D6-4587-A70E-541BE1184E35}">
      <dgm:prSet phldrT="[Text]"/>
      <dgm:spPr/>
      <dgm:t>
        <a:bodyPr/>
        <a:lstStyle/>
        <a:p>
          <a:r>
            <a:rPr lang="en-GB" dirty="0" smtClean="0"/>
            <a:t>Subtopic 3</a:t>
          </a:r>
          <a:endParaRPr lang="en-GB" dirty="0"/>
        </a:p>
      </dgm:t>
    </dgm:pt>
    <dgm:pt modelId="{4040C640-F479-4DA4-8010-521289EF0ECD}" type="parTrans" cxnId="{C677682C-5A72-4388-86DB-4E27B81DF0C9}">
      <dgm:prSet/>
      <dgm:spPr/>
      <dgm:t>
        <a:bodyPr/>
        <a:lstStyle/>
        <a:p>
          <a:endParaRPr lang="en-GB"/>
        </a:p>
      </dgm:t>
    </dgm:pt>
    <dgm:pt modelId="{C92274CD-6330-4578-A02F-80A416E10BD1}" type="sibTrans" cxnId="{C677682C-5A72-4388-86DB-4E27B81DF0C9}">
      <dgm:prSet/>
      <dgm:spPr/>
      <dgm:t>
        <a:bodyPr/>
        <a:lstStyle/>
        <a:p>
          <a:endParaRPr lang="en-GB"/>
        </a:p>
      </dgm:t>
    </dgm:pt>
    <dgm:pt modelId="{FAD2280E-1311-4A54-BE32-6B101A78EDCA}" type="pres">
      <dgm:prSet presAssocID="{E97FD158-47FD-4715-B69D-215F8E377C32}" presName="theList" presStyleCnt="0">
        <dgm:presLayoutVars>
          <dgm:dir/>
          <dgm:animLvl val="lvl"/>
          <dgm:resizeHandles val="exact"/>
        </dgm:presLayoutVars>
      </dgm:prSet>
      <dgm:spPr/>
      <dgm:t>
        <a:bodyPr/>
        <a:lstStyle/>
        <a:p>
          <a:endParaRPr lang="en-GB"/>
        </a:p>
      </dgm:t>
    </dgm:pt>
    <dgm:pt modelId="{4E8BF112-C20B-4024-83E1-D55754889ADD}" type="pres">
      <dgm:prSet presAssocID="{53DEDACE-D062-4AFA-9545-B74C4C546AF5}" presName="compNode" presStyleCnt="0"/>
      <dgm:spPr/>
      <dgm:t>
        <a:bodyPr/>
        <a:lstStyle/>
        <a:p>
          <a:endParaRPr lang="en-GB"/>
        </a:p>
      </dgm:t>
    </dgm:pt>
    <dgm:pt modelId="{B4ED806F-9601-486C-B086-AF61A476C577}" type="pres">
      <dgm:prSet presAssocID="{53DEDACE-D062-4AFA-9545-B74C4C546AF5}" presName="aNode" presStyleLbl="bgShp" presStyleIdx="0" presStyleCnt="3"/>
      <dgm:spPr/>
      <dgm:t>
        <a:bodyPr/>
        <a:lstStyle/>
        <a:p>
          <a:endParaRPr lang="en-GB"/>
        </a:p>
      </dgm:t>
    </dgm:pt>
    <dgm:pt modelId="{B916BF28-AD74-495D-A9AF-F1B9DD1E766E}" type="pres">
      <dgm:prSet presAssocID="{53DEDACE-D062-4AFA-9545-B74C4C546AF5}" presName="textNode" presStyleLbl="bgShp" presStyleIdx="0" presStyleCnt="3"/>
      <dgm:spPr/>
      <dgm:t>
        <a:bodyPr/>
        <a:lstStyle/>
        <a:p>
          <a:endParaRPr lang="en-GB"/>
        </a:p>
      </dgm:t>
    </dgm:pt>
    <dgm:pt modelId="{4ABE6B6A-2A68-492F-89A1-A5A7EDAB1F1D}" type="pres">
      <dgm:prSet presAssocID="{53DEDACE-D062-4AFA-9545-B74C4C546AF5}" presName="compChildNode" presStyleCnt="0"/>
      <dgm:spPr/>
      <dgm:t>
        <a:bodyPr/>
        <a:lstStyle/>
        <a:p>
          <a:endParaRPr lang="en-GB"/>
        </a:p>
      </dgm:t>
    </dgm:pt>
    <dgm:pt modelId="{8771072C-A975-40D5-B6CB-A7CF8870DD23}" type="pres">
      <dgm:prSet presAssocID="{53DEDACE-D062-4AFA-9545-B74C4C546AF5}" presName="theInnerList" presStyleCnt="0"/>
      <dgm:spPr/>
      <dgm:t>
        <a:bodyPr/>
        <a:lstStyle/>
        <a:p>
          <a:endParaRPr lang="en-GB"/>
        </a:p>
      </dgm:t>
    </dgm:pt>
    <dgm:pt modelId="{BB466376-E08B-4A52-9626-EC6A00715542}" type="pres">
      <dgm:prSet presAssocID="{3F7DD50D-7030-4710-AEA3-808463C82F8B}" presName="childNode" presStyleLbl="node1" presStyleIdx="0" presStyleCnt="6">
        <dgm:presLayoutVars>
          <dgm:bulletEnabled val="1"/>
        </dgm:presLayoutVars>
      </dgm:prSet>
      <dgm:spPr/>
      <dgm:t>
        <a:bodyPr/>
        <a:lstStyle/>
        <a:p>
          <a:endParaRPr lang="en-GB"/>
        </a:p>
      </dgm:t>
    </dgm:pt>
    <dgm:pt modelId="{7FD94973-EB0E-471F-8898-8F330ED7CA55}" type="pres">
      <dgm:prSet presAssocID="{3F7DD50D-7030-4710-AEA3-808463C82F8B}" presName="aSpace2" presStyleCnt="0"/>
      <dgm:spPr/>
      <dgm:t>
        <a:bodyPr/>
        <a:lstStyle/>
        <a:p>
          <a:endParaRPr lang="en-GB"/>
        </a:p>
      </dgm:t>
    </dgm:pt>
    <dgm:pt modelId="{06057F01-DDC9-4A7B-A6D6-A5AED544CFFD}" type="pres">
      <dgm:prSet presAssocID="{D3285B8B-36DB-4D75-8072-65D0758D5CE7}" presName="childNode" presStyleLbl="node1" presStyleIdx="1" presStyleCnt="6">
        <dgm:presLayoutVars>
          <dgm:bulletEnabled val="1"/>
        </dgm:presLayoutVars>
      </dgm:prSet>
      <dgm:spPr/>
      <dgm:t>
        <a:bodyPr/>
        <a:lstStyle/>
        <a:p>
          <a:endParaRPr lang="en-GB"/>
        </a:p>
      </dgm:t>
    </dgm:pt>
    <dgm:pt modelId="{DA76645C-FA8D-4266-80A1-F0DE085E6AB7}" type="pres">
      <dgm:prSet presAssocID="{53DEDACE-D062-4AFA-9545-B74C4C546AF5}" presName="aSpace" presStyleCnt="0"/>
      <dgm:spPr/>
      <dgm:t>
        <a:bodyPr/>
        <a:lstStyle/>
        <a:p>
          <a:endParaRPr lang="en-GB"/>
        </a:p>
      </dgm:t>
    </dgm:pt>
    <dgm:pt modelId="{F42FA7C4-E166-4141-9058-B6180D9A9A61}" type="pres">
      <dgm:prSet presAssocID="{2E1DA44D-E6AF-4572-8275-C44EC17233BC}" presName="compNode" presStyleCnt="0"/>
      <dgm:spPr/>
      <dgm:t>
        <a:bodyPr/>
        <a:lstStyle/>
        <a:p>
          <a:endParaRPr lang="en-GB"/>
        </a:p>
      </dgm:t>
    </dgm:pt>
    <dgm:pt modelId="{0EA36992-A79B-402B-8D89-91C48CC6D2E9}" type="pres">
      <dgm:prSet presAssocID="{2E1DA44D-E6AF-4572-8275-C44EC17233BC}" presName="aNode" presStyleLbl="bgShp" presStyleIdx="1" presStyleCnt="3"/>
      <dgm:spPr/>
      <dgm:t>
        <a:bodyPr/>
        <a:lstStyle/>
        <a:p>
          <a:endParaRPr lang="en-GB"/>
        </a:p>
      </dgm:t>
    </dgm:pt>
    <dgm:pt modelId="{08AD8F86-A670-4D9D-80E6-C06EEBFA46AA}" type="pres">
      <dgm:prSet presAssocID="{2E1DA44D-E6AF-4572-8275-C44EC17233BC}" presName="textNode" presStyleLbl="bgShp" presStyleIdx="1" presStyleCnt="3"/>
      <dgm:spPr/>
      <dgm:t>
        <a:bodyPr/>
        <a:lstStyle/>
        <a:p>
          <a:endParaRPr lang="en-GB"/>
        </a:p>
      </dgm:t>
    </dgm:pt>
    <dgm:pt modelId="{CF40EDC5-6C8E-4DA2-B59A-72C65D919766}" type="pres">
      <dgm:prSet presAssocID="{2E1DA44D-E6AF-4572-8275-C44EC17233BC}" presName="compChildNode" presStyleCnt="0"/>
      <dgm:spPr/>
      <dgm:t>
        <a:bodyPr/>
        <a:lstStyle/>
        <a:p>
          <a:endParaRPr lang="en-GB"/>
        </a:p>
      </dgm:t>
    </dgm:pt>
    <dgm:pt modelId="{495393DE-F000-4D78-AB1E-904D2817DEEC}" type="pres">
      <dgm:prSet presAssocID="{2E1DA44D-E6AF-4572-8275-C44EC17233BC}" presName="theInnerList" presStyleCnt="0"/>
      <dgm:spPr/>
      <dgm:t>
        <a:bodyPr/>
        <a:lstStyle/>
        <a:p>
          <a:endParaRPr lang="en-GB"/>
        </a:p>
      </dgm:t>
    </dgm:pt>
    <dgm:pt modelId="{524540B7-CC1D-48B9-9FE1-9E11CDFAA66A}" type="pres">
      <dgm:prSet presAssocID="{12495E65-BE04-4E92-8655-EE2C73AB8957}" presName="childNode" presStyleLbl="node1" presStyleIdx="2" presStyleCnt="6">
        <dgm:presLayoutVars>
          <dgm:bulletEnabled val="1"/>
        </dgm:presLayoutVars>
      </dgm:prSet>
      <dgm:spPr/>
      <dgm:t>
        <a:bodyPr/>
        <a:lstStyle/>
        <a:p>
          <a:endParaRPr lang="en-GB"/>
        </a:p>
      </dgm:t>
    </dgm:pt>
    <dgm:pt modelId="{0DB05DC3-B8B7-478D-AADD-F7FB1B00B39A}" type="pres">
      <dgm:prSet presAssocID="{12495E65-BE04-4E92-8655-EE2C73AB8957}" presName="aSpace2" presStyleCnt="0"/>
      <dgm:spPr/>
      <dgm:t>
        <a:bodyPr/>
        <a:lstStyle/>
        <a:p>
          <a:endParaRPr lang="en-GB"/>
        </a:p>
      </dgm:t>
    </dgm:pt>
    <dgm:pt modelId="{963571B0-D05A-4004-942F-4A4C37EA4C66}" type="pres">
      <dgm:prSet presAssocID="{DC0845A6-C57F-4F8E-A35D-2772B4C22FB5}" presName="childNode" presStyleLbl="node1" presStyleIdx="3" presStyleCnt="6">
        <dgm:presLayoutVars>
          <dgm:bulletEnabled val="1"/>
        </dgm:presLayoutVars>
      </dgm:prSet>
      <dgm:spPr/>
      <dgm:t>
        <a:bodyPr/>
        <a:lstStyle/>
        <a:p>
          <a:endParaRPr lang="en-GB"/>
        </a:p>
      </dgm:t>
    </dgm:pt>
    <dgm:pt modelId="{090011FC-8498-4FC8-97E6-954847E7F01D}" type="pres">
      <dgm:prSet presAssocID="{DC0845A6-C57F-4F8E-A35D-2772B4C22FB5}" presName="aSpace2" presStyleCnt="0"/>
      <dgm:spPr/>
      <dgm:t>
        <a:bodyPr/>
        <a:lstStyle/>
        <a:p>
          <a:endParaRPr lang="en-GB"/>
        </a:p>
      </dgm:t>
    </dgm:pt>
    <dgm:pt modelId="{17A11993-15C8-4826-86E9-298996EE7E17}" type="pres">
      <dgm:prSet presAssocID="{0D6971EE-96D6-4587-A70E-541BE1184E35}" presName="childNode" presStyleLbl="node1" presStyleIdx="4" presStyleCnt="6">
        <dgm:presLayoutVars>
          <dgm:bulletEnabled val="1"/>
        </dgm:presLayoutVars>
      </dgm:prSet>
      <dgm:spPr/>
      <dgm:t>
        <a:bodyPr/>
        <a:lstStyle/>
        <a:p>
          <a:endParaRPr lang="en-GB"/>
        </a:p>
      </dgm:t>
    </dgm:pt>
    <dgm:pt modelId="{3E49BB93-0F68-46A9-A328-1B02F286544C}" type="pres">
      <dgm:prSet presAssocID="{2E1DA44D-E6AF-4572-8275-C44EC17233BC}" presName="aSpace" presStyleCnt="0"/>
      <dgm:spPr/>
      <dgm:t>
        <a:bodyPr/>
        <a:lstStyle/>
        <a:p>
          <a:endParaRPr lang="en-GB"/>
        </a:p>
      </dgm:t>
    </dgm:pt>
    <dgm:pt modelId="{3212AA70-C70F-4BCE-BFD1-8F1B3F3C93C8}" type="pres">
      <dgm:prSet presAssocID="{4AF8F72F-6D51-4592-8753-21B840F9F17A}" presName="compNode" presStyleCnt="0"/>
      <dgm:spPr/>
      <dgm:t>
        <a:bodyPr/>
        <a:lstStyle/>
        <a:p>
          <a:endParaRPr lang="en-GB"/>
        </a:p>
      </dgm:t>
    </dgm:pt>
    <dgm:pt modelId="{2C217FAD-5093-4DA9-A6D9-F4A64E2E3834}" type="pres">
      <dgm:prSet presAssocID="{4AF8F72F-6D51-4592-8753-21B840F9F17A}" presName="aNode" presStyleLbl="bgShp" presStyleIdx="2" presStyleCnt="3"/>
      <dgm:spPr/>
      <dgm:t>
        <a:bodyPr/>
        <a:lstStyle/>
        <a:p>
          <a:endParaRPr lang="en-GB"/>
        </a:p>
      </dgm:t>
    </dgm:pt>
    <dgm:pt modelId="{1018528F-725F-46E3-AB01-F0A36E34F41E}" type="pres">
      <dgm:prSet presAssocID="{4AF8F72F-6D51-4592-8753-21B840F9F17A}" presName="textNode" presStyleLbl="bgShp" presStyleIdx="2" presStyleCnt="3"/>
      <dgm:spPr/>
      <dgm:t>
        <a:bodyPr/>
        <a:lstStyle/>
        <a:p>
          <a:endParaRPr lang="en-GB"/>
        </a:p>
      </dgm:t>
    </dgm:pt>
    <dgm:pt modelId="{2ACA2E98-0078-410F-B9F1-265668CD967F}" type="pres">
      <dgm:prSet presAssocID="{4AF8F72F-6D51-4592-8753-21B840F9F17A}" presName="compChildNode" presStyleCnt="0"/>
      <dgm:spPr/>
      <dgm:t>
        <a:bodyPr/>
        <a:lstStyle/>
        <a:p>
          <a:endParaRPr lang="en-GB"/>
        </a:p>
      </dgm:t>
    </dgm:pt>
    <dgm:pt modelId="{ECAE2C33-57C2-423B-81D0-B02DFC469B78}" type="pres">
      <dgm:prSet presAssocID="{4AF8F72F-6D51-4592-8753-21B840F9F17A}" presName="theInnerList" presStyleCnt="0"/>
      <dgm:spPr/>
      <dgm:t>
        <a:bodyPr/>
        <a:lstStyle/>
        <a:p>
          <a:endParaRPr lang="en-GB"/>
        </a:p>
      </dgm:t>
    </dgm:pt>
    <dgm:pt modelId="{FCBC9DBD-A585-4E1A-BDE9-8141CCEFB878}" type="pres">
      <dgm:prSet presAssocID="{DC368F19-D606-496A-A4B9-818999F74BAC}" presName="childNode" presStyleLbl="node1" presStyleIdx="5" presStyleCnt="6">
        <dgm:presLayoutVars>
          <dgm:bulletEnabled val="1"/>
        </dgm:presLayoutVars>
      </dgm:prSet>
      <dgm:spPr/>
      <dgm:t>
        <a:bodyPr/>
        <a:lstStyle/>
        <a:p>
          <a:endParaRPr lang="en-GB"/>
        </a:p>
      </dgm:t>
    </dgm:pt>
  </dgm:ptLst>
  <dgm:cxnLst>
    <dgm:cxn modelId="{2A42A77E-EBFE-4DD8-A587-CA5B64F8A674}" srcId="{53DEDACE-D062-4AFA-9545-B74C4C546AF5}" destId="{3F7DD50D-7030-4710-AEA3-808463C82F8B}" srcOrd="0" destOrd="0" parTransId="{87583CCF-B1A6-4B60-B8B6-08D9F98881F1}" sibTransId="{601799AD-C5AA-4933-A4D5-64532F055719}"/>
    <dgm:cxn modelId="{E830B505-BE83-414D-A7B8-83933D07727F}" type="presOf" srcId="{3F7DD50D-7030-4710-AEA3-808463C82F8B}" destId="{BB466376-E08B-4A52-9626-EC6A00715542}" srcOrd="0" destOrd="0" presId="urn:microsoft.com/office/officeart/2005/8/layout/lProcess2"/>
    <dgm:cxn modelId="{23E2C771-7048-4A27-809D-4BB8E68283C4}" type="presOf" srcId="{53DEDACE-D062-4AFA-9545-B74C4C546AF5}" destId="{B4ED806F-9601-486C-B086-AF61A476C577}" srcOrd="0" destOrd="0" presId="urn:microsoft.com/office/officeart/2005/8/layout/lProcess2"/>
    <dgm:cxn modelId="{BD6E02DA-3D60-4057-BCA5-608B742ACD41}" type="presOf" srcId="{4AF8F72F-6D51-4592-8753-21B840F9F17A}" destId="{1018528F-725F-46E3-AB01-F0A36E34F41E}" srcOrd="1" destOrd="0" presId="urn:microsoft.com/office/officeart/2005/8/layout/lProcess2"/>
    <dgm:cxn modelId="{ED15ED5D-8DAD-4353-A3E0-A51DC2E1A6B2}" srcId="{2E1DA44D-E6AF-4572-8275-C44EC17233BC}" destId="{DC0845A6-C57F-4F8E-A35D-2772B4C22FB5}" srcOrd="1" destOrd="0" parTransId="{9D31E32C-216A-4F54-AED3-A07DDB15F8D8}" sibTransId="{93462049-1909-4E7F-84E3-B2593B51900D}"/>
    <dgm:cxn modelId="{A70899CF-00A0-421B-AAC2-5C2F2D64C882}" type="presOf" srcId="{0D6971EE-96D6-4587-A70E-541BE1184E35}" destId="{17A11993-15C8-4826-86E9-298996EE7E17}" srcOrd="0" destOrd="0" presId="urn:microsoft.com/office/officeart/2005/8/layout/lProcess2"/>
    <dgm:cxn modelId="{C677682C-5A72-4388-86DB-4E27B81DF0C9}" srcId="{2E1DA44D-E6AF-4572-8275-C44EC17233BC}" destId="{0D6971EE-96D6-4587-A70E-541BE1184E35}" srcOrd="2" destOrd="0" parTransId="{4040C640-F479-4DA4-8010-521289EF0ECD}" sibTransId="{C92274CD-6330-4578-A02F-80A416E10BD1}"/>
    <dgm:cxn modelId="{19995DE3-7619-4665-BD07-FD2DB2F41BC9}" type="presOf" srcId="{E97FD158-47FD-4715-B69D-215F8E377C32}" destId="{FAD2280E-1311-4A54-BE32-6B101A78EDCA}" srcOrd="0" destOrd="0" presId="urn:microsoft.com/office/officeart/2005/8/layout/lProcess2"/>
    <dgm:cxn modelId="{5481B111-ADCB-4A62-8101-28B876BBD649}" srcId="{E97FD158-47FD-4715-B69D-215F8E377C32}" destId="{2E1DA44D-E6AF-4572-8275-C44EC17233BC}" srcOrd="1" destOrd="0" parTransId="{58313592-A9DB-4E31-A0AC-BA0F69DDFE2C}" sibTransId="{6B280034-3384-41EE-AED5-778C8D9DA021}"/>
    <dgm:cxn modelId="{77B4D531-05A4-4A35-9E7D-FA872AAA80F0}" srcId="{53DEDACE-D062-4AFA-9545-B74C4C546AF5}" destId="{D3285B8B-36DB-4D75-8072-65D0758D5CE7}" srcOrd="1" destOrd="0" parTransId="{C81064ED-5088-42AC-852B-6130AC082BEA}" sibTransId="{58585F42-8029-4C65-8386-A8BD39356466}"/>
    <dgm:cxn modelId="{11A3C2ED-A436-44E4-A640-BB2AF38666E2}" srcId="{E97FD158-47FD-4715-B69D-215F8E377C32}" destId="{53DEDACE-D062-4AFA-9545-B74C4C546AF5}" srcOrd="0" destOrd="0" parTransId="{4D19AA38-18D5-4220-98B3-47EA248451B9}" sibTransId="{B177A6EC-1263-4A55-BEF2-EBC8688D0F3A}"/>
    <dgm:cxn modelId="{D5A96828-525F-43C0-8A0A-282CE5AB549A}" type="presOf" srcId="{53DEDACE-D062-4AFA-9545-B74C4C546AF5}" destId="{B916BF28-AD74-495D-A9AF-F1B9DD1E766E}" srcOrd="1" destOrd="0" presId="urn:microsoft.com/office/officeart/2005/8/layout/lProcess2"/>
    <dgm:cxn modelId="{E527A591-AE73-4D84-932B-BDDFBCD1D425}" type="presOf" srcId="{4AF8F72F-6D51-4592-8753-21B840F9F17A}" destId="{2C217FAD-5093-4DA9-A6D9-F4A64E2E3834}" srcOrd="0" destOrd="0" presId="urn:microsoft.com/office/officeart/2005/8/layout/lProcess2"/>
    <dgm:cxn modelId="{9543F10D-C1BA-4F64-B372-1E8C7BB0032F}" type="presOf" srcId="{D3285B8B-36DB-4D75-8072-65D0758D5CE7}" destId="{06057F01-DDC9-4A7B-A6D6-A5AED544CFFD}" srcOrd="0" destOrd="0" presId="urn:microsoft.com/office/officeart/2005/8/layout/lProcess2"/>
    <dgm:cxn modelId="{665A3214-79EC-4F30-8AC9-45366D17653C}" type="presOf" srcId="{DC0845A6-C57F-4F8E-A35D-2772B4C22FB5}" destId="{963571B0-D05A-4004-942F-4A4C37EA4C66}" srcOrd="0" destOrd="0" presId="urn:microsoft.com/office/officeart/2005/8/layout/lProcess2"/>
    <dgm:cxn modelId="{6F433051-1179-4819-ACE0-BD69320DB07F}" srcId="{E97FD158-47FD-4715-B69D-215F8E377C32}" destId="{4AF8F72F-6D51-4592-8753-21B840F9F17A}" srcOrd="2" destOrd="0" parTransId="{59F66B75-1B69-4F1A-820F-69E04BF4A73D}" sibTransId="{B6800A3C-BF65-458E-BD25-0E389FF47077}"/>
    <dgm:cxn modelId="{8410A93F-EC89-4811-A5BC-DFE4CFA84F09}" type="presOf" srcId="{2E1DA44D-E6AF-4572-8275-C44EC17233BC}" destId="{08AD8F86-A670-4D9D-80E6-C06EEBFA46AA}" srcOrd="1" destOrd="0" presId="urn:microsoft.com/office/officeart/2005/8/layout/lProcess2"/>
    <dgm:cxn modelId="{40CDFCE3-8E6F-44E6-9E82-63343C95FDD3}" type="presOf" srcId="{DC368F19-D606-496A-A4B9-818999F74BAC}" destId="{FCBC9DBD-A585-4E1A-BDE9-8141CCEFB878}" srcOrd="0" destOrd="0" presId="urn:microsoft.com/office/officeart/2005/8/layout/lProcess2"/>
    <dgm:cxn modelId="{A04A4598-78DB-4F98-8BBE-921C2A5D336B}" srcId="{2E1DA44D-E6AF-4572-8275-C44EC17233BC}" destId="{12495E65-BE04-4E92-8655-EE2C73AB8957}" srcOrd="0" destOrd="0" parTransId="{2B87E2D7-799C-41A0-BC86-84F5CA190D32}" sibTransId="{BB8F7D56-DEF7-440C-8C91-6DA7AE2C658E}"/>
    <dgm:cxn modelId="{C8DF3F3D-20C8-463A-9EED-28BEEFFFEB9A}" type="presOf" srcId="{12495E65-BE04-4E92-8655-EE2C73AB8957}" destId="{524540B7-CC1D-48B9-9FE1-9E11CDFAA66A}" srcOrd="0" destOrd="0" presId="urn:microsoft.com/office/officeart/2005/8/layout/lProcess2"/>
    <dgm:cxn modelId="{255E963E-65A4-446C-990C-A664C5B444A1}" srcId="{4AF8F72F-6D51-4592-8753-21B840F9F17A}" destId="{DC368F19-D606-496A-A4B9-818999F74BAC}" srcOrd="0" destOrd="0" parTransId="{32C3E22A-0A86-450F-B872-E8D9144B52FA}" sibTransId="{FF784202-05B4-45B7-B321-F7A63D8B2D26}"/>
    <dgm:cxn modelId="{F0103552-E749-4207-B1C7-06128D1780A8}" type="presOf" srcId="{2E1DA44D-E6AF-4572-8275-C44EC17233BC}" destId="{0EA36992-A79B-402B-8D89-91C48CC6D2E9}" srcOrd="0" destOrd="0" presId="urn:microsoft.com/office/officeart/2005/8/layout/lProcess2"/>
    <dgm:cxn modelId="{5874F9D1-74A9-4C92-8A68-6078BE740B37}" type="presParOf" srcId="{FAD2280E-1311-4A54-BE32-6B101A78EDCA}" destId="{4E8BF112-C20B-4024-83E1-D55754889ADD}" srcOrd="0" destOrd="0" presId="urn:microsoft.com/office/officeart/2005/8/layout/lProcess2"/>
    <dgm:cxn modelId="{42A84AA9-5374-4605-8C90-603838075F5B}" type="presParOf" srcId="{4E8BF112-C20B-4024-83E1-D55754889ADD}" destId="{B4ED806F-9601-486C-B086-AF61A476C577}" srcOrd="0" destOrd="0" presId="urn:microsoft.com/office/officeart/2005/8/layout/lProcess2"/>
    <dgm:cxn modelId="{7ACA5DB0-FC3C-42D5-A038-24B68C267586}" type="presParOf" srcId="{4E8BF112-C20B-4024-83E1-D55754889ADD}" destId="{B916BF28-AD74-495D-A9AF-F1B9DD1E766E}" srcOrd="1" destOrd="0" presId="urn:microsoft.com/office/officeart/2005/8/layout/lProcess2"/>
    <dgm:cxn modelId="{9E7AA9BA-F28B-48C6-AC3F-2D028A8407F4}" type="presParOf" srcId="{4E8BF112-C20B-4024-83E1-D55754889ADD}" destId="{4ABE6B6A-2A68-492F-89A1-A5A7EDAB1F1D}" srcOrd="2" destOrd="0" presId="urn:microsoft.com/office/officeart/2005/8/layout/lProcess2"/>
    <dgm:cxn modelId="{2D7E29AC-DC0D-4272-A89B-2CE5408112B1}" type="presParOf" srcId="{4ABE6B6A-2A68-492F-89A1-A5A7EDAB1F1D}" destId="{8771072C-A975-40D5-B6CB-A7CF8870DD23}" srcOrd="0" destOrd="0" presId="urn:microsoft.com/office/officeart/2005/8/layout/lProcess2"/>
    <dgm:cxn modelId="{E01D50F0-48F3-4C63-AB8B-C296ECA04506}" type="presParOf" srcId="{8771072C-A975-40D5-B6CB-A7CF8870DD23}" destId="{BB466376-E08B-4A52-9626-EC6A00715542}" srcOrd="0" destOrd="0" presId="urn:microsoft.com/office/officeart/2005/8/layout/lProcess2"/>
    <dgm:cxn modelId="{9C6DE5E9-0407-49F1-A7AA-8BED6C07E5E2}" type="presParOf" srcId="{8771072C-A975-40D5-B6CB-A7CF8870DD23}" destId="{7FD94973-EB0E-471F-8898-8F330ED7CA55}" srcOrd="1" destOrd="0" presId="urn:microsoft.com/office/officeart/2005/8/layout/lProcess2"/>
    <dgm:cxn modelId="{736E5AC5-98D4-4B9A-A341-CD092D4D2794}" type="presParOf" srcId="{8771072C-A975-40D5-B6CB-A7CF8870DD23}" destId="{06057F01-DDC9-4A7B-A6D6-A5AED544CFFD}" srcOrd="2" destOrd="0" presId="urn:microsoft.com/office/officeart/2005/8/layout/lProcess2"/>
    <dgm:cxn modelId="{BC5F1CF5-63F0-4687-A6EE-223BBD488202}" type="presParOf" srcId="{FAD2280E-1311-4A54-BE32-6B101A78EDCA}" destId="{DA76645C-FA8D-4266-80A1-F0DE085E6AB7}" srcOrd="1" destOrd="0" presId="urn:microsoft.com/office/officeart/2005/8/layout/lProcess2"/>
    <dgm:cxn modelId="{6422720F-9CA1-46C0-9B9F-4089FFE9D8CA}" type="presParOf" srcId="{FAD2280E-1311-4A54-BE32-6B101A78EDCA}" destId="{F42FA7C4-E166-4141-9058-B6180D9A9A61}" srcOrd="2" destOrd="0" presId="urn:microsoft.com/office/officeart/2005/8/layout/lProcess2"/>
    <dgm:cxn modelId="{27436F8E-7D7E-4F57-8101-E9C59D787761}" type="presParOf" srcId="{F42FA7C4-E166-4141-9058-B6180D9A9A61}" destId="{0EA36992-A79B-402B-8D89-91C48CC6D2E9}" srcOrd="0" destOrd="0" presId="urn:microsoft.com/office/officeart/2005/8/layout/lProcess2"/>
    <dgm:cxn modelId="{1646A282-82E6-4556-8E0A-3FCFD2F69B58}" type="presParOf" srcId="{F42FA7C4-E166-4141-9058-B6180D9A9A61}" destId="{08AD8F86-A670-4D9D-80E6-C06EEBFA46AA}" srcOrd="1" destOrd="0" presId="urn:microsoft.com/office/officeart/2005/8/layout/lProcess2"/>
    <dgm:cxn modelId="{FC569937-2747-4D1C-8B41-7230D7C0B699}" type="presParOf" srcId="{F42FA7C4-E166-4141-9058-B6180D9A9A61}" destId="{CF40EDC5-6C8E-4DA2-B59A-72C65D919766}" srcOrd="2" destOrd="0" presId="urn:microsoft.com/office/officeart/2005/8/layout/lProcess2"/>
    <dgm:cxn modelId="{A3E10477-BF6E-4D18-B1E2-CFAE2D6B9F09}" type="presParOf" srcId="{CF40EDC5-6C8E-4DA2-B59A-72C65D919766}" destId="{495393DE-F000-4D78-AB1E-904D2817DEEC}" srcOrd="0" destOrd="0" presId="urn:microsoft.com/office/officeart/2005/8/layout/lProcess2"/>
    <dgm:cxn modelId="{977B8E78-C2AB-4C53-8A11-2FF75E5FE0EA}" type="presParOf" srcId="{495393DE-F000-4D78-AB1E-904D2817DEEC}" destId="{524540B7-CC1D-48B9-9FE1-9E11CDFAA66A}" srcOrd="0" destOrd="0" presId="urn:microsoft.com/office/officeart/2005/8/layout/lProcess2"/>
    <dgm:cxn modelId="{09918D16-1A9B-41D1-98C4-556F04AE3A2C}" type="presParOf" srcId="{495393DE-F000-4D78-AB1E-904D2817DEEC}" destId="{0DB05DC3-B8B7-478D-AADD-F7FB1B00B39A}" srcOrd="1" destOrd="0" presId="urn:microsoft.com/office/officeart/2005/8/layout/lProcess2"/>
    <dgm:cxn modelId="{75C3CF6F-11A1-46C9-B40B-02093330772C}" type="presParOf" srcId="{495393DE-F000-4D78-AB1E-904D2817DEEC}" destId="{963571B0-D05A-4004-942F-4A4C37EA4C66}" srcOrd="2" destOrd="0" presId="urn:microsoft.com/office/officeart/2005/8/layout/lProcess2"/>
    <dgm:cxn modelId="{FB28C18B-F40F-434E-A8B9-129446E8E841}" type="presParOf" srcId="{495393DE-F000-4D78-AB1E-904D2817DEEC}" destId="{090011FC-8498-4FC8-97E6-954847E7F01D}" srcOrd="3" destOrd="0" presId="urn:microsoft.com/office/officeart/2005/8/layout/lProcess2"/>
    <dgm:cxn modelId="{3C7F826F-C0C7-4DFF-AA88-916FDDFC78DE}" type="presParOf" srcId="{495393DE-F000-4D78-AB1E-904D2817DEEC}" destId="{17A11993-15C8-4826-86E9-298996EE7E17}" srcOrd="4" destOrd="0" presId="urn:microsoft.com/office/officeart/2005/8/layout/lProcess2"/>
    <dgm:cxn modelId="{0B649417-82C8-472C-8543-F6E91EEA1E07}" type="presParOf" srcId="{FAD2280E-1311-4A54-BE32-6B101A78EDCA}" destId="{3E49BB93-0F68-46A9-A328-1B02F286544C}" srcOrd="3" destOrd="0" presId="urn:microsoft.com/office/officeart/2005/8/layout/lProcess2"/>
    <dgm:cxn modelId="{7F36C490-0C8B-4E7E-B776-E567ACE09FDC}" type="presParOf" srcId="{FAD2280E-1311-4A54-BE32-6B101A78EDCA}" destId="{3212AA70-C70F-4BCE-BFD1-8F1B3F3C93C8}" srcOrd="4" destOrd="0" presId="urn:microsoft.com/office/officeart/2005/8/layout/lProcess2"/>
    <dgm:cxn modelId="{94E9AC02-3683-40B7-BD70-E2B884341A42}" type="presParOf" srcId="{3212AA70-C70F-4BCE-BFD1-8F1B3F3C93C8}" destId="{2C217FAD-5093-4DA9-A6D9-F4A64E2E3834}" srcOrd="0" destOrd="0" presId="urn:microsoft.com/office/officeart/2005/8/layout/lProcess2"/>
    <dgm:cxn modelId="{54D51DEB-6383-4C44-914E-F3017A4D3A61}" type="presParOf" srcId="{3212AA70-C70F-4BCE-BFD1-8F1B3F3C93C8}" destId="{1018528F-725F-46E3-AB01-F0A36E34F41E}" srcOrd="1" destOrd="0" presId="urn:microsoft.com/office/officeart/2005/8/layout/lProcess2"/>
    <dgm:cxn modelId="{ECD6E864-F06D-4989-97FD-ABDB9A7521D7}" type="presParOf" srcId="{3212AA70-C70F-4BCE-BFD1-8F1B3F3C93C8}" destId="{2ACA2E98-0078-410F-B9F1-265668CD967F}" srcOrd="2" destOrd="0" presId="urn:microsoft.com/office/officeart/2005/8/layout/lProcess2"/>
    <dgm:cxn modelId="{F85F6B0B-23C6-436A-8090-72E8FAB75B7E}" type="presParOf" srcId="{2ACA2E98-0078-410F-B9F1-265668CD967F}" destId="{ECAE2C33-57C2-423B-81D0-B02DFC469B78}" srcOrd="0" destOrd="0" presId="urn:microsoft.com/office/officeart/2005/8/layout/lProcess2"/>
    <dgm:cxn modelId="{B5AED74B-72E0-48D5-B6DA-C8562201EF40}" type="presParOf" srcId="{ECAE2C33-57C2-423B-81D0-B02DFC469B78}" destId="{FCBC9DBD-A585-4E1A-BDE9-8141CCEFB878}"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87F82D-C45A-477E-A5D9-DAD96A9EEB4B}" type="doc">
      <dgm:prSet loTypeId="urn:microsoft.com/office/officeart/2005/8/layout/hierarchy6" loCatId="hierarchy" qsTypeId="urn:microsoft.com/office/officeart/2005/8/quickstyle/simple5" qsCatId="simple" csTypeId="urn:microsoft.com/office/officeart/2005/8/colors/colorful3" csCatId="colorful" phldr="1"/>
      <dgm:spPr/>
      <dgm:t>
        <a:bodyPr/>
        <a:lstStyle/>
        <a:p>
          <a:endParaRPr lang="en-GB"/>
        </a:p>
      </dgm:t>
    </dgm:pt>
    <dgm:pt modelId="{33319384-DEEE-49A7-B557-2CFC1AE0DD28}">
      <dgm:prSet phldrT="[Text]"/>
      <dgm:spPr/>
      <dgm:t>
        <a:bodyPr/>
        <a:lstStyle/>
        <a:p>
          <a:r>
            <a:rPr lang="en-GB" dirty="0" smtClean="0"/>
            <a:t>Main topic</a:t>
          </a:r>
          <a:endParaRPr lang="en-GB" dirty="0"/>
        </a:p>
      </dgm:t>
    </dgm:pt>
    <dgm:pt modelId="{9EDB9133-D068-4C78-BE6C-CDECD3C268D3}" type="parTrans" cxnId="{A709D097-D24A-4A24-A8C5-692D88CE983B}">
      <dgm:prSet/>
      <dgm:spPr/>
      <dgm:t>
        <a:bodyPr/>
        <a:lstStyle/>
        <a:p>
          <a:endParaRPr lang="en-GB"/>
        </a:p>
      </dgm:t>
    </dgm:pt>
    <dgm:pt modelId="{419A4D5C-1D5C-471A-AACB-491D95FD8474}" type="sibTrans" cxnId="{A709D097-D24A-4A24-A8C5-692D88CE983B}">
      <dgm:prSet/>
      <dgm:spPr/>
      <dgm:t>
        <a:bodyPr/>
        <a:lstStyle/>
        <a:p>
          <a:endParaRPr lang="en-GB"/>
        </a:p>
      </dgm:t>
    </dgm:pt>
    <dgm:pt modelId="{3A271A69-7606-47F2-8BF8-031F7039DEF7}">
      <dgm:prSet phldrT="[Text]"/>
      <dgm:spPr>
        <a:solidFill>
          <a:schemeClr val="accent3">
            <a:lumMod val="75000"/>
          </a:schemeClr>
        </a:solidFill>
      </dgm:spPr>
      <dgm:t>
        <a:bodyPr/>
        <a:lstStyle/>
        <a:p>
          <a:r>
            <a:rPr lang="en-GB" dirty="0" smtClean="0"/>
            <a:t>Subtopic 1</a:t>
          </a:r>
          <a:endParaRPr lang="en-GB" dirty="0"/>
        </a:p>
      </dgm:t>
    </dgm:pt>
    <dgm:pt modelId="{EA8CBFA0-6EA7-4B47-AE27-8544559350EA}" type="parTrans" cxnId="{8071D401-73CC-480C-834A-1FD8467D0761}">
      <dgm:prSet/>
      <dgm:spPr/>
      <dgm:t>
        <a:bodyPr/>
        <a:lstStyle/>
        <a:p>
          <a:endParaRPr lang="en-GB"/>
        </a:p>
      </dgm:t>
    </dgm:pt>
    <dgm:pt modelId="{EF966AC5-182C-4C38-A5B4-0A99C309A809}" type="sibTrans" cxnId="{8071D401-73CC-480C-834A-1FD8467D0761}">
      <dgm:prSet/>
      <dgm:spPr/>
      <dgm:t>
        <a:bodyPr/>
        <a:lstStyle/>
        <a:p>
          <a:endParaRPr lang="en-GB"/>
        </a:p>
      </dgm:t>
    </dgm:pt>
    <dgm:pt modelId="{93A9950C-4882-41C5-8B55-509735DD4C0E}">
      <dgm:prSet phldrT="[Text]"/>
      <dgm:spPr>
        <a:solidFill>
          <a:schemeClr val="accent5">
            <a:lumMod val="75000"/>
          </a:schemeClr>
        </a:solidFill>
      </dgm:spPr>
      <dgm:t>
        <a:bodyPr/>
        <a:lstStyle/>
        <a:p>
          <a:r>
            <a:rPr lang="en-GB" dirty="0" smtClean="0"/>
            <a:t>Subtopic 2</a:t>
          </a:r>
          <a:endParaRPr lang="en-GB" dirty="0"/>
        </a:p>
      </dgm:t>
    </dgm:pt>
    <dgm:pt modelId="{E6626EF2-97BF-496B-B5C5-18D4D52897CD}" type="parTrans" cxnId="{2265E7A0-75CF-49DD-A393-468A275D9899}">
      <dgm:prSet/>
      <dgm:spPr/>
      <dgm:t>
        <a:bodyPr/>
        <a:lstStyle/>
        <a:p>
          <a:endParaRPr lang="en-GB"/>
        </a:p>
      </dgm:t>
    </dgm:pt>
    <dgm:pt modelId="{52A13CA1-54AC-42D1-A1F7-AE3DE33674D4}" type="sibTrans" cxnId="{2265E7A0-75CF-49DD-A393-468A275D9899}">
      <dgm:prSet/>
      <dgm:spPr/>
      <dgm:t>
        <a:bodyPr/>
        <a:lstStyle/>
        <a:p>
          <a:endParaRPr lang="en-GB"/>
        </a:p>
      </dgm:t>
    </dgm:pt>
    <dgm:pt modelId="{9E1B08B0-F2AB-4E46-9C37-F7F2C6C22EBC}">
      <dgm:prSet phldrT="[Text]"/>
      <dgm:spPr>
        <a:solidFill>
          <a:schemeClr val="accent6">
            <a:lumMod val="75000"/>
          </a:schemeClr>
        </a:solidFill>
      </dgm:spPr>
      <dgm:t>
        <a:bodyPr/>
        <a:lstStyle/>
        <a:p>
          <a:r>
            <a:rPr lang="en-GB" dirty="0" smtClean="0"/>
            <a:t>Subtopic 3</a:t>
          </a:r>
          <a:endParaRPr lang="en-GB" dirty="0"/>
        </a:p>
      </dgm:t>
    </dgm:pt>
    <dgm:pt modelId="{EA735C3D-07D5-403C-B0FA-1B051D923E57}" type="parTrans" cxnId="{758D5266-68CA-446D-9B03-E4BA8CF62E96}">
      <dgm:prSet/>
      <dgm:spPr/>
      <dgm:t>
        <a:bodyPr/>
        <a:lstStyle/>
        <a:p>
          <a:endParaRPr lang="en-GB"/>
        </a:p>
      </dgm:t>
    </dgm:pt>
    <dgm:pt modelId="{B9F625F4-88CF-4EFB-87E1-BAF6C4380476}" type="sibTrans" cxnId="{758D5266-68CA-446D-9B03-E4BA8CF62E96}">
      <dgm:prSet/>
      <dgm:spPr/>
      <dgm:t>
        <a:bodyPr/>
        <a:lstStyle/>
        <a:p>
          <a:endParaRPr lang="en-GB"/>
        </a:p>
      </dgm:t>
    </dgm:pt>
    <dgm:pt modelId="{3970EF88-6AF7-4CAE-8C81-0D4308D70F5C}">
      <dgm:prSet phldrT="[Text]"/>
      <dgm:spPr>
        <a:solidFill>
          <a:schemeClr val="accent6"/>
        </a:solidFill>
      </dgm:spPr>
      <dgm:t>
        <a:bodyPr/>
        <a:lstStyle/>
        <a:p>
          <a:r>
            <a:rPr lang="en-GB" dirty="0" smtClean="0"/>
            <a:t>Details </a:t>
          </a:r>
          <a:endParaRPr lang="en-GB" dirty="0"/>
        </a:p>
      </dgm:t>
    </dgm:pt>
    <dgm:pt modelId="{A06E95BB-1D69-4714-9060-E1725B91AA65}" type="sibTrans" cxnId="{3B04A5FD-8974-46F8-B609-F70C1D86DD1B}">
      <dgm:prSet/>
      <dgm:spPr/>
      <dgm:t>
        <a:bodyPr/>
        <a:lstStyle/>
        <a:p>
          <a:endParaRPr lang="en-GB"/>
        </a:p>
      </dgm:t>
    </dgm:pt>
    <dgm:pt modelId="{5C1DA794-B1DD-449E-96CE-F7EFDA25628C}" type="parTrans" cxnId="{3B04A5FD-8974-46F8-B609-F70C1D86DD1B}">
      <dgm:prSet/>
      <dgm:spPr/>
      <dgm:t>
        <a:bodyPr/>
        <a:lstStyle/>
        <a:p>
          <a:endParaRPr lang="en-GB"/>
        </a:p>
      </dgm:t>
    </dgm:pt>
    <dgm:pt modelId="{2E77F710-CEF0-4CB5-9247-F29E0032E819}">
      <dgm:prSet phldrT="[Text]"/>
      <dgm:spPr>
        <a:solidFill>
          <a:schemeClr val="accent5"/>
        </a:solidFill>
      </dgm:spPr>
      <dgm:t>
        <a:bodyPr/>
        <a:lstStyle/>
        <a:p>
          <a:r>
            <a:rPr lang="en-GB" dirty="0" smtClean="0"/>
            <a:t>Details </a:t>
          </a:r>
          <a:endParaRPr lang="en-GB" dirty="0"/>
        </a:p>
      </dgm:t>
    </dgm:pt>
    <dgm:pt modelId="{3DA34CD2-3366-4970-8BB7-7FB5DD4E9EE7}" type="sibTrans" cxnId="{7BAB0D56-11E4-420E-882D-C8C713FBE046}">
      <dgm:prSet/>
      <dgm:spPr/>
      <dgm:t>
        <a:bodyPr/>
        <a:lstStyle/>
        <a:p>
          <a:endParaRPr lang="en-GB"/>
        </a:p>
      </dgm:t>
    </dgm:pt>
    <dgm:pt modelId="{63AC5E94-75DE-4091-A607-B1C45D503491}" type="parTrans" cxnId="{7BAB0D56-11E4-420E-882D-C8C713FBE046}">
      <dgm:prSet/>
      <dgm:spPr/>
      <dgm:t>
        <a:bodyPr/>
        <a:lstStyle/>
        <a:p>
          <a:endParaRPr lang="en-GB"/>
        </a:p>
      </dgm:t>
    </dgm:pt>
    <dgm:pt modelId="{B8AF720E-C0F7-4CA0-A97A-DF1EE9137CF0}">
      <dgm:prSet phldrT="[Text]"/>
      <dgm:spPr>
        <a:solidFill>
          <a:schemeClr val="accent3"/>
        </a:solidFill>
      </dgm:spPr>
      <dgm:t>
        <a:bodyPr/>
        <a:lstStyle/>
        <a:p>
          <a:r>
            <a:rPr lang="en-GB" dirty="0" smtClean="0"/>
            <a:t>Details </a:t>
          </a:r>
          <a:endParaRPr lang="en-GB" dirty="0"/>
        </a:p>
      </dgm:t>
    </dgm:pt>
    <dgm:pt modelId="{CA1EBBC3-E769-4213-ABAF-3B8E4FD2A97E}" type="sibTrans" cxnId="{8467A6AD-E603-4D7B-ACFE-B79982EF9D1B}">
      <dgm:prSet/>
      <dgm:spPr/>
      <dgm:t>
        <a:bodyPr/>
        <a:lstStyle/>
        <a:p>
          <a:endParaRPr lang="en-GB"/>
        </a:p>
      </dgm:t>
    </dgm:pt>
    <dgm:pt modelId="{385CFD8F-379B-47C3-B0AB-A2893B0E3CAA}" type="parTrans" cxnId="{8467A6AD-E603-4D7B-ACFE-B79982EF9D1B}">
      <dgm:prSet/>
      <dgm:spPr/>
      <dgm:t>
        <a:bodyPr/>
        <a:lstStyle/>
        <a:p>
          <a:endParaRPr lang="en-GB"/>
        </a:p>
      </dgm:t>
    </dgm:pt>
    <dgm:pt modelId="{10736AAD-D210-4102-B74C-F5C27D936C2B}" type="pres">
      <dgm:prSet presAssocID="{0F87F82D-C45A-477E-A5D9-DAD96A9EEB4B}" presName="mainComposite" presStyleCnt="0">
        <dgm:presLayoutVars>
          <dgm:chPref val="1"/>
          <dgm:dir/>
          <dgm:animOne val="branch"/>
          <dgm:animLvl val="lvl"/>
          <dgm:resizeHandles val="exact"/>
        </dgm:presLayoutVars>
      </dgm:prSet>
      <dgm:spPr/>
      <dgm:t>
        <a:bodyPr/>
        <a:lstStyle/>
        <a:p>
          <a:endParaRPr lang="en-GB"/>
        </a:p>
      </dgm:t>
    </dgm:pt>
    <dgm:pt modelId="{72D265D9-76F8-41A9-B7F4-0399060FDAC0}" type="pres">
      <dgm:prSet presAssocID="{0F87F82D-C45A-477E-A5D9-DAD96A9EEB4B}" presName="hierFlow" presStyleCnt="0"/>
      <dgm:spPr/>
      <dgm:t>
        <a:bodyPr/>
        <a:lstStyle/>
        <a:p>
          <a:endParaRPr lang="en-GB"/>
        </a:p>
      </dgm:t>
    </dgm:pt>
    <dgm:pt modelId="{ED8412F1-D98D-440A-AEDA-8BAACA7787A7}" type="pres">
      <dgm:prSet presAssocID="{0F87F82D-C45A-477E-A5D9-DAD96A9EEB4B}" presName="hierChild1" presStyleCnt="0">
        <dgm:presLayoutVars>
          <dgm:chPref val="1"/>
          <dgm:animOne val="branch"/>
          <dgm:animLvl val="lvl"/>
        </dgm:presLayoutVars>
      </dgm:prSet>
      <dgm:spPr/>
      <dgm:t>
        <a:bodyPr/>
        <a:lstStyle/>
        <a:p>
          <a:endParaRPr lang="en-GB"/>
        </a:p>
      </dgm:t>
    </dgm:pt>
    <dgm:pt modelId="{2C7D042E-2A43-442D-90AE-4F02253F1C55}" type="pres">
      <dgm:prSet presAssocID="{33319384-DEEE-49A7-B557-2CFC1AE0DD28}" presName="Name14" presStyleCnt="0"/>
      <dgm:spPr/>
      <dgm:t>
        <a:bodyPr/>
        <a:lstStyle/>
        <a:p>
          <a:endParaRPr lang="en-GB"/>
        </a:p>
      </dgm:t>
    </dgm:pt>
    <dgm:pt modelId="{05F1D7D5-DE7E-463C-8466-23FA5D121DB4}" type="pres">
      <dgm:prSet presAssocID="{33319384-DEEE-49A7-B557-2CFC1AE0DD28}" presName="level1Shape" presStyleLbl="node0" presStyleIdx="0" presStyleCnt="1">
        <dgm:presLayoutVars>
          <dgm:chPref val="3"/>
        </dgm:presLayoutVars>
      </dgm:prSet>
      <dgm:spPr/>
      <dgm:t>
        <a:bodyPr/>
        <a:lstStyle/>
        <a:p>
          <a:endParaRPr lang="en-GB"/>
        </a:p>
      </dgm:t>
    </dgm:pt>
    <dgm:pt modelId="{1EC086B1-7A8A-45E3-A0C4-1168F7245F0C}" type="pres">
      <dgm:prSet presAssocID="{33319384-DEEE-49A7-B557-2CFC1AE0DD28}" presName="hierChild2" presStyleCnt="0"/>
      <dgm:spPr/>
      <dgm:t>
        <a:bodyPr/>
        <a:lstStyle/>
        <a:p>
          <a:endParaRPr lang="en-GB"/>
        </a:p>
      </dgm:t>
    </dgm:pt>
    <dgm:pt modelId="{84F82BB7-E635-4781-8AD0-14BED7D580F2}" type="pres">
      <dgm:prSet presAssocID="{EA8CBFA0-6EA7-4B47-AE27-8544559350EA}" presName="Name19" presStyleLbl="parChTrans1D2" presStyleIdx="0" presStyleCnt="3"/>
      <dgm:spPr/>
      <dgm:t>
        <a:bodyPr/>
        <a:lstStyle/>
        <a:p>
          <a:endParaRPr lang="en-GB"/>
        </a:p>
      </dgm:t>
    </dgm:pt>
    <dgm:pt modelId="{3E5CF3A4-F4DC-4E0D-9AAB-C2EDF98D2286}" type="pres">
      <dgm:prSet presAssocID="{3A271A69-7606-47F2-8BF8-031F7039DEF7}" presName="Name21" presStyleCnt="0"/>
      <dgm:spPr/>
      <dgm:t>
        <a:bodyPr/>
        <a:lstStyle/>
        <a:p>
          <a:endParaRPr lang="en-GB"/>
        </a:p>
      </dgm:t>
    </dgm:pt>
    <dgm:pt modelId="{CA89A7B3-278B-4837-B234-4B4E2FBD5B22}" type="pres">
      <dgm:prSet presAssocID="{3A271A69-7606-47F2-8BF8-031F7039DEF7}" presName="level2Shape" presStyleLbl="node2" presStyleIdx="0" presStyleCnt="3"/>
      <dgm:spPr/>
      <dgm:t>
        <a:bodyPr/>
        <a:lstStyle/>
        <a:p>
          <a:endParaRPr lang="en-GB"/>
        </a:p>
      </dgm:t>
    </dgm:pt>
    <dgm:pt modelId="{B16B368D-3B6A-4F1E-980D-9E6F55D0DB79}" type="pres">
      <dgm:prSet presAssocID="{3A271A69-7606-47F2-8BF8-031F7039DEF7}" presName="hierChild3" presStyleCnt="0"/>
      <dgm:spPr/>
      <dgm:t>
        <a:bodyPr/>
        <a:lstStyle/>
        <a:p>
          <a:endParaRPr lang="en-GB"/>
        </a:p>
      </dgm:t>
    </dgm:pt>
    <dgm:pt modelId="{18CCAFD1-8DAD-4C0F-9B98-A4AEED9B536F}" type="pres">
      <dgm:prSet presAssocID="{385CFD8F-379B-47C3-B0AB-A2893B0E3CAA}" presName="Name19" presStyleLbl="parChTrans1D3" presStyleIdx="0" presStyleCnt="3"/>
      <dgm:spPr/>
      <dgm:t>
        <a:bodyPr/>
        <a:lstStyle/>
        <a:p>
          <a:endParaRPr lang="en-GB"/>
        </a:p>
      </dgm:t>
    </dgm:pt>
    <dgm:pt modelId="{E2974BC5-10C5-47A5-8B3F-7094FBF93915}" type="pres">
      <dgm:prSet presAssocID="{B8AF720E-C0F7-4CA0-A97A-DF1EE9137CF0}" presName="Name21" presStyleCnt="0"/>
      <dgm:spPr/>
      <dgm:t>
        <a:bodyPr/>
        <a:lstStyle/>
        <a:p>
          <a:endParaRPr lang="en-GB"/>
        </a:p>
      </dgm:t>
    </dgm:pt>
    <dgm:pt modelId="{20445776-ECF5-4BDF-BF86-EDF28DB6A7A1}" type="pres">
      <dgm:prSet presAssocID="{B8AF720E-C0F7-4CA0-A97A-DF1EE9137CF0}" presName="level2Shape" presStyleLbl="node3" presStyleIdx="0" presStyleCnt="3"/>
      <dgm:spPr/>
      <dgm:t>
        <a:bodyPr/>
        <a:lstStyle/>
        <a:p>
          <a:endParaRPr lang="en-GB"/>
        </a:p>
      </dgm:t>
    </dgm:pt>
    <dgm:pt modelId="{07377437-2A35-4984-AE83-01EF7CC1FC54}" type="pres">
      <dgm:prSet presAssocID="{B8AF720E-C0F7-4CA0-A97A-DF1EE9137CF0}" presName="hierChild3" presStyleCnt="0"/>
      <dgm:spPr/>
      <dgm:t>
        <a:bodyPr/>
        <a:lstStyle/>
        <a:p>
          <a:endParaRPr lang="en-GB"/>
        </a:p>
      </dgm:t>
    </dgm:pt>
    <dgm:pt modelId="{70FF0AB0-A355-42A6-A61A-F34632AC86FF}" type="pres">
      <dgm:prSet presAssocID="{E6626EF2-97BF-496B-B5C5-18D4D52897CD}" presName="Name19" presStyleLbl="parChTrans1D2" presStyleIdx="1" presStyleCnt="3"/>
      <dgm:spPr/>
      <dgm:t>
        <a:bodyPr/>
        <a:lstStyle/>
        <a:p>
          <a:endParaRPr lang="en-GB"/>
        </a:p>
      </dgm:t>
    </dgm:pt>
    <dgm:pt modelId="{694C8555-4208-4533-A87C-2E563F1F0743}" type="pres">
      <dgm:prSet presAssocID="{93A9950C-4882-41C5-8B55-509735DD4C0E}" presName="Name21" presStyleCnt="0"/>
      <dgm:spPr/>
      <dgm:t>
        <a:bodyPr/>
        <a:lstStyle/>
        <a:p>
          <a:endParaRPr lang="en-GB"/>
        </a:p>
      </dgm:t>
    </dgm:pt>
    <dgm:pt modelId="{CE880DAE-C174-487F-BB4F-89FFDBCE75D1}" type="pres">
      <dgm:prSet presAssocID="{93A9950C-4882-41C5-8B55-509735DD4C0E}" presName="level2Shape" presStyleLbl="node2" presStyleIdx="1" presStyleCnt="3"/>
      <dgm:spPr/>
      <dgm:t>
        <a:bodyPr/>
        <a:lstStyle/>
        <a:p>
          <a:endParaRPr lang="en-GB"/>
        </a:p>
      </dgm:t>
    </dgm:pt>
    <dgm:pt modelId="{650379C6-64DF-4459-9D95-4AA438167638}" type="pres">
      <dgm:prSet presAssocID="{93A9950C-4882-41C5-8B55-509735DD4C0E}" presName="hierChild3" presStyleCnt="0"/>
      <dgm:spPr/>
      <dgm:t>
        <a:bodyPr/>
        <a:lstStyle/>
        <a:p>
          <a:endParaRPr lang="en-GB"/>
        </a:p>
      </dgm:t>
    </dgm:pt>
    <dgm:pt modelId="{5318227D-E8F9-4B60-B11A-2C90D7B7B0D3}" type="pres">
      <dgm:prSet presAssocID="{63AC5E94-75DE-4091-A607-B1C45D503491}" presName="Name19" presStyleLbl="parChTrans1D3" presStyleIdx="1" presStyleCnt="3"/>
      <dgm:spPr/>
      <dgm:t>
        <a:bodyPr/>
        <a:lstStyle/>
        <a:p>
          <a:endParaRPr lang="en-GB"/>
        </a:p>
      </dgm:t>
    </dgm:pt>
    <dgm:pt modelId="{CDB713BF-356E-4774-AC78-7E138D2DE8DF}" type="pres">
      <dgm:prSet presAssocID="{2E77F710-CEF0-4CB5-9247-F29E0032E819}" presName="Name21" presStyleCnt="0"/>
      <dgm:spPr/>
      <dgm:t>
        <a:bodyPr/>
        <a:lstStyle/>
        <a:p>
          <a:endParaRPr lang="en-GB"/>
        </a:p>
      </dgm:t>
    </dgm:pt>
    <dgm:pt modelId="{BEB227AB-4071-48AE-9B4A-58627DB334DA}" type="pres">
      <dgm:prSet presAssocID="{2E77F710-CEF0-4CB5-9247-F29E0032E819}" presName="level2Shape" presStyleLbl="node3" presStyleIdx="1" presStyleCnt="3"/>
      <dgm:spPr/>
      <dgm:t>
        <a:bodyPr/>
        <a:lstStyle/>
        <a:p>
          <a:endParaRPr lang="en-GB"/>
        </a:p>
      </dgm:t>
    </dgm:pt>
    <dgm:pt modelId="{38114F51-AEC5-4D9C-86C7-DA6778DAFD98}" type="pres">
      <dgm:prSet presAssocID="{2E77F710-CEF0-4CB5-9247-F29E0032E819}" presName="hierChild3" presStyleCnt="0"/>
      <dgm:spPr/>
      <dgm:t>
        <a:bodyPr/>
        <a:lstStyle/>
        <a:p>
          <a:endParaRPr lang="en-GB"/>
        </a:p>
      </dgm:t>
    </dgm:pt>
    <dgm:pt modelId="{F5639A64-6C76-4A64-818A-A33CF798B87E}" type="pres">
      <dgm:prSet presAssocID="{EA735C3D-07D5-403C-B0FA-1B051D923E57}" presName="Name19" presStyleLbl="parChTrans1D2" presStyleIdx="2" presStyleCnt="3"/>
      <dgm:spPr/>
      <dgm:t>
        <a:bodyPr/>
        <a:lstStyle/>
        <a:p>
          <a:endParaRPr lang="en-GB"/>
        </a:p>
      </dgm:t>
    </dgm:pt>
    <dgm:pt modelId="{24AF7518-5EF6-4EE8-9A7A-D4BB5F03A87C}" type="pres">
      <dgm:prSet presAssocID="{9E1B08B0-F2AB-4E46-9C37-F7F2C6C22EBC}" presName="Name21" presStyleCnt="0"/>
      <dgm:spPr/>
      <dgm:t>
        <a:bodyPr/>
        <a:lstStyle/>
        <a:p>
          <a:endParaRPr lang="en-GB"/>
        </a:p>
      </dgm:t>
    </dgm:pt>
    <dgm:pt modelId="{E0235A3F-514D-496C-A109-69C48F8A28DD}" type="pres">
      <dgm:prSet presAssocID="{9E1B08B0-F2AB-4E46-9C37-F7F2C6C22EBC}" presName="level2Shape" presStyleLbl="node2" presStyleIdx="2" presStyleCnt="3"/>
      <dgm:spPr/>
      <dgm:t>
        <a:bodyPr/>
        <a:lstStyle/>
        <a:p>
          <a:endParaRPr lang="en-GB"/>
        </a:p>
      </dgm:t>
    </dgm:pt>
    <dgm:pt modelId="{25F874B3-D7ED-4345-A4F1-2EB64CA4249F}" type="pres">
      <dgm:prSet presAssocID="{9E1B08B0-F2AB-4E46-9C37-F7F2C6C22EBC}" presName="hierChild3" presStyleCnt="0"/>
      <dgm:spPr/>
      <dgm:t>
        <a:bodyPr/>
        <a:lstStyle/>
        <a:p>
          <a:endParaRPr lang="en-GB"/>
        </a:p>
      </dgm:t>
    </dgm:pt>
    <dgm:pt modelId="{E96C9CD6-8F71-4BC3-857D-68AE9233E31C}" type="pres">
      <dgm:prSet presAssocID="{5C1DA794-B1DD-449E-96CE-F7EFDA25628C}" presName="Name19" presStyleLbl="parChTrans1D3" presStyleIdx="2" presStyleCnt="3"/>
      <dgm:spPr/>
      <dgm:t>
        <a:bodyPr/>
        <a:lstStyle/>
        <a:p>
          <a:endParaRPr lang="en-GB"/>
        </a:p>
      </dgm:t>
    </dgm:pt>
    <dgm:pt modelId="{1968E4B2-F03C-4E1E-98A4-5BF10A5F525B}" type="pres">
      <dgm:prSet presAssocID="{3970EF88-6AF7-4CAE-8C81-0D4308D70F5C}" presName="Name21" presStyleCnt="0"/>
      <dgm:spPr/>
      <dgm:t>
        <a:bodyPr/>
        <a:lstStyle/>
        <a:p>
          <a:endParaRPr lang="en-GB"/>
        </a:p>
      </dgm:t>
    </dgm:pt>
    <dgm:pt modelId="{6E347AE7-05B1-4B57-AC2C-C6EEB82DD9BC}" type="pres">
      <dgm:prSet presAssocID="{3970EF88-6AF7-4CAE-8C81-0D4308D70F5C}" presName="level2Shape" presStyleLbl="node3" presStyleIdx="2" presStyleCnt="3"/>
      <dgm:spPr/>
      <dgm:t>
        <a:bodyPr/>
        <a:lstStyle/>
        <a:p>
          <a:endParaRPr lang="en-GB"/>
        </a:p>
      </dgm:t>
    </dgm:pt>
    <dgm:pt modelId="{0E606D56-B07B-4B2E-A6BA-B186E64FDA20}" type="pres">
      <dgm:prSet presAssocID="{3970EF88-6AF7-4CAE-8C81-0D4308D70F5C}" presName="hierChild3" presStyleCnt="0"/>
      <dgm:spPr/>
      <dgm:t>
        <a:bodyPr/>
        <a:lstStyle/>
        <a:p>
          <a:endParaRPr lang="en-GB"/>
        </a:p>
      </dgm:t>
    </dgm:pt>
    <dgm:pt modelId="{CB7B0041-BD4F-4629-96C4-E29D45A9FE90}" type="pres">
      <dgm:prSet presAssocID="{0F87F82D-C45A-477E-A5D9-DAD96A9EEB4B}" presName="bgShapesFlow" presStyleCnt="0"/>
      <dgm:spPr/>
      <dgm:t>
        <a:bodyPr/>
        <a:lstStyle/>
        <a:p>
          <a:endParaRPr lang="en-GB"/>
        </a:p>
      </dgm:t>
    </dgm:pt>
  </dgm:ptLst>
  <dgm:cxnLst>
    <dgm:cxn modelId="{5E8F5DD4-83E5-4148-B3AE-328EB484651E}" type="presOf" srcId="{33319384-DEEE-49A7-B557-2CFC1AE0DD28}" destId="{05F1D7D5-DE7E-463C-8466-23FA5D121DB4}" srcOrd="0" destOrd="0" presId="urn:microsoft.com/office/officeart/2005/8/layout/hierarchy6"/>
    <dgm:cxn modelId="{8467A6AD-E603-4D7B-ACFE-B79982EF9D1B}" srcId="{3A271A69-7606-47F2-8BF8-031F7039DEF7}" destId="{B8AF720E-C0F7-4CA0-A97A-DF1EE9137CF0}" srcOrd="0" destOrd="0" parTransId="{385CFD8F-379B-47C3-B0AB-A2893B0E3CAA}" sibTransId="{CA1EBBC3-E769-4213-ABAF-3B8E4FD2A97E}"/>
    <dgm:cxn modelId="{2265E7A0-75CF-49DD-A393-468A275D9899}" srcId="{33319384-DEEE-49A7-B557-2CFC1AE0DD28}" destId="{93A9950C-4882-41C5-8B55-509735DD4C0E}" srcOrd="1" destOrd="0" parTransId="{E6626EF2-97BF-496B-B5C5-18D4D52897CD}" sibTransId="{52A13CA1-54AC-42D1-A1F7-AE3DE33674D4}"/>
    <dgm:cxn modelId="{1799CB49-1EE9-4C72-B630-34DC712E9F29}" type="presOf" srcId="{2E77F710-CEF0-4CB5-9247-F29E0032E819}" destId="{BEB227AB-4071-48AE-9B4A-58627DB334DA}" srcOrd="0" destOrd="0" presId="urn:microsoft.com/office/officeart/2005/8/layout/hierarchy6"/>
    <dgm:cxn modelId="{C55F0D68-B8F1-4B04-B635-2F9EBF7EC124}" type="presOf" srcId="{385CFD8F-379B-47C3-B0AB-A2893B0E3CAA}" destId="{18CCAFD1-8DAD-4C0F-9B98-A4AEED9B536F}" srcOrd="0" destOrd="0" presId="urn:microsoft.com/office/officeart/2005/8/layout/hierarchy6"/>
    <dgm:cxn modelId="{A2A20361-38C6-43CB-A978-71539445E301}" type="presOf" srcId="{63AC5E94-75DE-4091-A607-B1C45D503491}" destId="{5318227D-E8F9-4B60-B11A-2C90D7B7B0D3}" srcOrd="0" destOrd="0" presId="urn:microsoft.com/office/officeart/2005/8/layout/hierarchy6"/>
    <dgm:cxn modelId="{329BE3FA-11A2-4498-9780-34A99BB0CBA3}" type="presOf" srcId="{5C1DA794-B1DD-449E-96CE-F7EFDA25628C}" destId="{E96C9CD6-8F71-4BC3-857D-68AE9233E31C}" srcOrd="0" destOrd="0" presId="urn:microsoft.com/office/officeart/2005/8/layout/hierarchy6"/>
    <dgm:cxn modelId="{6037C709-84A6-49FE-B105-D945A4B200C1}" type="presOf" srcId="{3970EF88-6AF7-4CAE-8C81-0D4308D70F5C}" destId="{6E347AE7-05B1-4B57-AC2C-C6EEB82DD9BC}" srcOrd="0" destOrd="0" presId="urn:microsoft.com/office/officeart/2005/8/layout/hierarchy6"/>
    <dgm:cxn modelId="{DFBFA630-E20A-4302-BDB9-970F17F132A4}" type="presOf" srcId="{EA735C3D-07D5-403C-B0FA-1B051D923E57}" destId="{F5639A64-6C76-4A64-818A-A33CF798B87E}" srcOrd="0" destOrd="0" presId="urn:microsoft.com/office/officeart/2005/8/layout/hierarchy6"/>
    <dgm:cxn modelId="{EE49D1A9-0156-4789-8A0A-C20E0A583874}" type="presOf" srcId="{3A271A69-7606-47F2-8BF8-031F7039DEF7}" destId="{CA89A7B3-278B-4837-B234-4B4E2FBD5B22}" srcOrd="0" destOrd="0" presId="urn:microsoft.com/office/officeart/2005/8/layout/hierarchy6"/>
    <dgm:cxn modelId="{6F81B7B5-5CC1-45FB-9091-0B6EA13C2F0A}" type="presOf" srcId="{93A9950C-4882-41C5-8B55-509735DD4C0E}" destId="{CE880DAE-C174-487F-BB4F-89FFDBCE75D1}" srcOrd="0" destOrd="0" presId="urn:microsoft.com/office/officeart/2005/8/layout/hierarchy6"/>
    <dgm:cxn modelId="{F49A4C7C-AA73-418E-8BEE-A1EA42F54A8D}" type="presOf" srcId="{B8AF720E-C0F7-4CA0-A97A-DF1EE9137CF0}" destId="{20445776-ECF5-4BDF-BF86-EDF28DB6A7A1}" srcOrd="0" destOrd="0" presId="urn:microsoft.com/office/officeart/2005/8/layout/hierarchy6"/>
    <dgm:cxn modelId="{758D5266-68CA-446D-9B03-E4BA8CF62E96}" srcId="{33319384-DEEE-49A7-B557-2CFC1AE0DD28}" destId="{9E1B08B0-F2AB-4E46-9C37-F7F2C6C22EBC}" srcOrd="2" destOrd="0" parTransId="{EA735C3D-07D5-403C-B0FA-1B051D923E57}" sibTransId="{B9F625F4-88CF-4EFB-87E1-BAF6C4380476}"/>
    <dgm:cxn modelId="{8071D401-73CC-480C-834A-1FD8467D0761}" srcId="{33319384-DEEE-49A7-B557-2CFC1AE0DD28}" destId="{3A271A69-7606-47F2-8BF8-031F7039DEF7}" srcOrd="0" destOrd="0" parTransId="{EA8CBFA0-6EA7-4B47-AE27-8544559350EA}" sibTransId="{EF966AC5-182C-4C38-A5B4-0A99C309A809}"/>
    <dgm:cxn modelId="{76116DBB-9799-4DCB-93F7-D9C279235279}" type="presOf" srcId="{0F87F82D-C45A-477E-A5D9-DAD96A9EEB4B}" destId="{10736AAD-D210-4102-B74C-F5C27D936C2B}" srcOrd="0" destOrd="0" presId="urn:microsoft.com/office/officeart/2005/8/layout/hierarchy6"/>
    <dgm:cxn modelId="{7BAB0D56-11E4-420E-882D-C8C713FBE046}" srcId="{93A9950C-4882-41C5-8B55-509735DD4C0E}" destId="{2E77F710-CEF0-4CB5-9247-F29E0032E819}" srcOrd="0" destOrd="0" parTransId="{63AC5E94-75DE-4091-A607-B1C45D503491}" sibTransId="{3DA34CD2-3366-4970-8BB7-7FB5DD4E9EE7}"/>
    <dgm:cxn modelId="{8608BA64-35A6-47A2-962A-E8552108BE77}" type="presOf" srcId="{9E1B08B0-F2AB-4E46-9C37-F7F2C6C22EBC}" destId="{E0235A3F-514D-496C-A109-69C48F8A28DD}" srcOrd="0" destOrd="0" presId="urn:microsoft.com/office/officeart/2005/8/layout/hierarchy6"/>
    <dgm:cxn modelId="{3B04A5FD-8974-46F8-B609-F70C1D86DD1B}" srcId="{9E1B08B0-F2AB-4E46-9C37-F7F2C6C22EBC}" destId="{3970EF88-6AF7-4CAE-8C81-0D4308D70F5C}" srcOrd="0" destOrd="0" parTransId="{5C1DA794-B1DD-449E-96CE-F7EFDA25628C}" sibTransId="{A06E95BB-1D69-4714-9060-E1725B91AA65}"/>
    <dgm:cxn modelId="{A709D097-D24A-4A24-A8C5-692D88CE983B}" srcId="{0F87F82D-C45A-477E-A5D9-DAD96A9EEB4B}" destId="{33319384-DEEE-49A7-B557-2CFC1AE0DD28}" srcOrd="0" destOrd="0" parTransId="{9EDB9133-D068-4C78-BE6C-CDECD3C268D3}" sibTransId="{419A4D5C-1D5C-471A-AACB-491D95FD8474}"/>
    <dgm:cxn modelId="{AAA9CCF2-6635-4760-9BFB-9E8CDB6776D7}" type="presOf" srcId="{EA8CBFA0-6EA7-4B47-AE27-8544559350EA}" destId="{84F82BB7-E635-4781-8AD0-14BED7D580F2}" srcOrd="0" destOrd="0" presId="urn:microsoft.com/office/officeart/2005/8/layout/hierarchy6"/>
    <dgm:cxn modelId="{DE9D5FF5-209A-4BEC-A436-8E79A32A9F29}" type="presOf" srcId="{E6626EF2-97BF-496B-B5C5-18D4D52897CD}" destId="{70FF0AB0-A355-42A6-A61A-F34632AC86FF}" srcOrd="0" destOrd="0" presId="urn:microsoft.com/office/officeart/2005/8/layout/hierarchy6"/>
    <dgm:cxn modelId="{65047380-BF40-4A56-A03C-23FDFAF275B8}" type="presParOf" srcId="{10736AAD-D210-4102-B74C-F5C27D936C2B}" destId="{72D265D9-76F8-41A9-B7F4-0399060FDAC0}" srcOrd="0" destOrd="0" presId="urn:microsoft.com/office/officeart/2005/8/layout/hierarchy6"/>
    <dgm:cxn modelId="{CA85F9AB-44BE-473F-8D27-1424B4197276}" type="presParOf" srcId="{72D265D9-76F8-41A9-B7F4-0399060FDAC0}" destId="{ED8412F1-D98D-440A-AEDA-8BAACA7787A7}" srcOrd="0" destOrd="0" presId="urn:microsoft.com/office/officeart/2005/8/layout/hierarchy6"/>
    <dgm:cxn modelId="{C9C23FA8-A785-46BC-B6D6-FF4508F7B481}" type="presParOf" srcId="{ED8412F1-D98D-440A-AEDA-8BAACA7787A7}" destId="{2C7D042E-2A43-442D-90AE-4F02253F1C55}" srcOrd="0" destOrd="0" presId="urn:microsoft.com/office/officeart/2005/8/layout/hierarchy6"/>
    <dgm:cxn modelId="{70A40943-76B5-4D25-8DD7-B0403DE2E2D4}" type="presParOf" srcId="{2C7D042E-2A43-442D-90AE-4F02253F1C55}" destId="{05F1D7D5-DE7E-463C-8466-23FA5D121DB4}" srcOrd="0" destOrd="0" presId="urn:microsoft.com/office/officeart/2005/8/layout/hierarchy6"/>
    <dgm:cxn modelId="{8202E00A-54B1-4559-8962-7AABD3EEC4E8}" type="presParOf" srcId="{2C7D042E-2A43-442D-90AE-4F02253F1C55}" destId="{1EC086B1-7A8A-45E3-A0C4-1168F7245F0C}" srcOrd="1" destOrd="0" presId="urn:microsoft.com/office/officeart/2005/8/layout/hierarchy6"/>
    <dgm:cxn modelId="{33137757-660B-4440-A9FA-7A2C332D5742}" type="presParOf" srcId="{1EC086B1-7A8A-45E3-A0C4-1168F7245F0C}" destId="{84F82BB7-E635-4781-8AD0-14BED7D580F2}" srcOrd="0" destOrd="0" presId="urn:microsoft.com/office/officeart/2005/8/layout/hierarchy6"/>
    <dgm:cxn modelId="{9E98DFAF-2D6F-468D-B138-32036E8C6F34}" type="presParOf" srcId="{1EC086B1-7A8A-45E3-A0C4-1168F7245F0C}" destId="{3E5CF3A4-F4DC-4E0D-9AAB-C2EDF98D2286}" srcOrd="1" destOrd="0" presId="urn:microsoft.com/office/officeart/2005/8/layout/hierarchy6"/>
    <dgm:cxn modelId="{3DD63B9B-77D8-4A8D-A436-8AF96044EFF6}" type="presParOf" srcId="{3E5CF3A4-F4DC-4E0D-9AAB-C2EDF98D2286}" destId="{CA89A7B3-278B-4837-B234-4B4E2FBD5B22}" srcOrd="0" destOrd="0" presId="urn:microsoft.com/office/officeart/2005/8/layout/hierarchy6"/>
    <dgm:cxn modelId="{AF7D22D1-7923-4EDC-A6CB-2FB4CAFFBB31}" type="presParOf" srcId="{3E5CF3A4-F4DC-4E0D-9AAB-C2EDF98D2286}" destId="{B16B368D-3B6A-4F1E-980D-9E6F55D0DB79}" srcOrd="1" destOrd="0" presId="urn:microsoft.com/office/officeart/2005/8/layout/hierarchy6"/>
    <dgm:cxn modelId="{9238BE81-D7FF-4F44-A417-F00AFC467D47}" type="presParOf" srcId="{B16B368D-3B6A-4F1E-980D-9E6F55D0DB79}" destId="{18CCAFD1-8DAD-4C0F-9B98-A4AEED9B536F}" srcOrd="0" destOrd="0" presId="urn:microsoft.com/office/officeart/2005/8/layout/hierarchy6"/>
    <dgm:cxn modelId="{0AB6609E-8582-45AB-9517-61FB7E47F91C}" type="presParOf" srcId="{B16B368D-3B6A-4F1E-980D-9E6F55D0DB79}" destId="{E2974BC5-10C5-47A5-8B3F-7094FBF93915}" srcOrd="1" destOrd="0" presId="urn:microsoft.com/office/officeart/2005/8/layout/hierarchy6"/>
    <dgm:cxn modelId="{EB436B6A-133F-4F44-90EC-738AD78D72BE}" type="presParOf" srcId="{E2974BC5-10C5-47A5-8B3F-7094FBF93915}" destId="{20445776-ECF5-4BDF-BF86-EDF28DB6A7A1}" srcOrd="0" destOrd="0" presId="urn:microsoft.com/office/officeart/2005/8/layout/hierarchy6"/>
    <dgm:cxn modelId="{275E4CC6-70BE-4770-ABF5-83B1D1ED7AE3}" type="presParOf" srcId="{E2974BC5-10C5-47A5-8B3F-7094FBF93915}" destId="{07377437-2A35-4984-AE83-01EF7CC1FC54}" srcOrd="1" destOrd="0" presId="urn:microsoft.com/office/officeart/2005/8/layout/hierarchy6"/>
    <dgm:cxn modelId="{E60FA34F-FA97-49D3-818E-9978003D9C93}" type="presParOf" srcId="{1EC086B1-7A8A-45E3-A0C4-1168F7245F0C}" destId="{70FF0AB0-A355-42A6-A61A-F34632AC86FF}" srcOrd="2" destOrd="0" presId="urn:microsoft.com/office/officeart/2005/8/layout/hierarchy6"/>
    <dgm:cxn modelId="{1E3FAC4B-BDB4-4C93-8A2A-965796DCA51D}" type="presParOf" srcId="{1EC086B1-7A8A-45E3-A0C4-1168F7245F0C}" destId="{694C8555-4208-4533-A87C-2E563F1F0743}" srcOrd="3" destOrd="0" presId="urn:microsoft.com/office/officeart/2005/8/layout/hierarchy6"/>
    <dgm:cxn modelId="{19637E16-9451-428D-8C95-A2CECFDBCC83}" type="presParOf" srcId="{694C8555-4208-4533-A87C-2E563F1F0743}" destId="{CE880DAE-C174-487F-BB4F-89FFDBCE75D1}" srcOrd="0" destOrd="0" presId="urn:microsoft.com/office/officeart/2005/8/layout/hierarchy6"/>
    <dgm:cxn modelId="{4C84E471-B0FD-481E-B648-291ADC3B01D3}" type="presParOf" srcId="{694C8555-4208-4533-A87C-2E563F1F0743}" destId="{650379C6-64DF-4459-9D95-4AA438167638}" srcOrd="1" destOrd="0" presId="urn:microsoft.com/office/officeart/2005/8/layout/hierarchy6"/>
    <dgm:cxn modelId="{57D82A70-C94D-40B9-A999-A95023D2B4B7}" type="presParOf" srcId="{650379C6-64DF-4459-9D95-4AA438167638}" destId="{5318227D-E8F9-4B60-B11A-2C90D7B7B0D3}" srcOrd="0" destOrd="0" presId="urn:microsoft.com/office/officeart/2005/8/layout/hierarchy6"/>
    <dgm:cxn modelId="{7B4A49D4-508F-4A15-8625-1E503C68E182}" type="presParOf" srcId="{650379C6-64DF-4459-9D95-4AA438167638}" destId="{CDB713BF-356E-4774-AC78-7E138D2DE8DF}" srcOrd="1" destOrd="0" presId="urn:microsoft.com/office/officeart/2005/8/layout/hierarchy6"/>
    <dgm:cxn modelId="{661111AD-06E6-49C0-9F49-A204C93207DB}" type="presParOf" srcId="{CDB713BF-356E-4774-AC78-7E138D2DE8DF}" destId="{BEB227AB-4071-48AE-9B4A-58627DB334DA}" srcOrd="0" destOrd="0" presId="urn:microsoft.com/office/officeart/2005/8/layout/hierarchy6"/>
    <dgm:cxn modelId="{B6291DF0-8E57-4C47-98EB-1559484909B9}" type="presParOf" srcId="{CDB713BF-356E-4774-AC78-7E138D2DE8DF}" destId="{38114F51-AEC5-4D9C-86C7-DA6778DAFD98}" srcOrd="1" destOrd="0" presId="urn:microsoft.com/office/officeart/2005/8/layout/hierarchy6"/>
    <dgm:cxn modelId="{9301DC7B-1E95-4BEE-9B2B-7E5AFE1BB66B}" type="presParOf" srcId="{1EC086B1-7A8A-45E3-A0C4-1168F7245F0C}" destId="{F5639A64-6C76-4A64-818A-A33CF798B87E}" srcOrd="4" destOrd="0" presId="urn:microsoft.com/office/officeart/2005/8/layout/hierarchy6"/>
    <dgm:cxn modelId="{7CCA154B-D7A2-4868-9AAA-81F659A92D0B}" type="presParOf" srcId="{1EC086B1-7A8A-45E3-A0C4-1168F7245F0C}" destId="{24AF7518-5EF6-4EE8-9A7A-D4BB5F03A87C}" srcOrd="5" destOrd="0" presId="urn:microsoft.com/office/officeart/2005/8/layout/hierarchy6"/>
    <dgm:cxn modelId="{944D7245-0F3D-48DB-A80C-DA9067EE62D1}" type="presParOf" srcId="{24AF7518-5EF6-4EE8-9A7A-D4BB5F03A87C}" destId="{E0235A3F-514D-496C-A109-69C48F8A28DD}" srcOrd="0" destOrd="0" presId="urn:microsoft.com/office/officeart/2005/8/layout/hierarchy6"/>
    <dgm:cxn modelId="{699A5836-89A6-48CF-B9EC-34B39C201A38}" type="presParOf" srcId="{24AF7518-5EF6-4EE8-9A7A-D4BB5F03A87C}" destId="{25F874B3-D7ED-4345-A4F1-2EB64CA4249F}" srcOrd="1" destOrd="0" presId="urn:microsoft.com/office/officeart/2005/8/layout/hierarchy6"/>
    <dgm:cxn modelId="{086FF824-75A7-4182-A750-CF4774CCB287}" type="presParOf" srcId="{25F874B3-D7ED-4345-A4F1-2EB64CA4249F}" destId="{E96C9CD6-8F71-4BC3-857D-68AE9233E31C}" srcOrd="0" destOrd="0" presId="urn:microsoft.com/office/officeart/2005/8/layout/hierarchy6"/>
    <dgm:cxn modelId="{68BA108C-0AFC-44AE-8EDE-1339566EB1FE}" type="presParOf" srcId="{25F874B3-D7ED-4345-A4F1-2EB64CA4249F}" destId="{1968E4B2-F03C-4E1E-98A4-5BF10A5F525B}" srcOrd="1" destOrd="0" presId="urn:microsoft.com/office/officeart/2005/8/layout/hierarchy6"/>
    <dgm:cxn modelId="{8A451F32-F4BA-4C9E-B4AA-BB197C590FFD}" type="presParOf" srcId="{1968E4B2-F03C-4E1E-98A4-5BF10A5F525B}" destId="{6E347AE7-05B1-4B57-AC2C-C6EEB82DD9BC}" srcOrd="0" destOrd="0" presId="urn:microsoft.com/office/officeart/2005/8/layout/hierarchy6"/>
    <dgm:cxn modelId="{62E77963-1F09-4A10-BC3D-E2E95C4D4C6F}" type="presParOf" srcId="{1968E4B2-F03C-4E1E-98A4-5BF10A5F525B}" destId="{0E606D56-B07B-4B2E-A6BA-B186E64FDA20}" srcOrd="1" destOrd="0" presId="urn:microsoft.com/office/officeart/2005/8/layout/hierarchy6"/>
    <dgm:cxn modelId="{2C0553AE-4D6F-4A43-8441-29A092840F93}" type="presParOf" srcId="{10736AAD-D210-4102-B74C-F5C27D936C2B}" destId="{CB7B0041-BD4F-4629-96C4-E29D45A9FE90}"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B90D93-F5A0-4E44-975B-EC89C04A2B95}"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GB"/>
        </a:p>
      </dgm:t>
    </dgm:pt>
    <dgm:pt modelId="{134A8B9D-6347-45FC-A8DA-10CBE4563E0E}">
      <dgm:prSet phldrT="[Text]"/>
      <dgm:spPr/>
      <dgm:t>
        <a:bodyPr/>
        <a:lstStyle/>
        <a:p>
          <a:r>
            <a:rPr lang="en-GB" dirty="0" smtClean="0"/>
            <a:t>Diversity</a:t>
          </a:r>
          <a:endParaRPr lang="en-GB" dirty="0"/>
        </a:p>
      </dgm:t>
    </dgm:pt>
    <dgm:pt modelId="{EE246A9F-D070-4FE5-8405-454526E4392E}" type="parTrans" cxnId="{3A0BF670-45C2-4756-8FAE-28BD1DB6AA90}">
      <dgm:prSet/>
      <dgm:spPr/>
      <dgm:t>
        <a:bodyPr/>
        <a:lstStyle/>
        <a:p>
          <a:endParaRPr lang="en-GB"/>
        </a:p>
      </dgm:t>
    </dgm:pt>
    <dgm:pt modelId="{043082DD-0F22-4FA2-B0D6-4D5CC937A018}" type="sibTrans" cxnId="{3A0BF670-45C2-4756-8FAE-28BD1DB6AA90}">
      <dgm:prSet/>
      <dgm:spPr/>
      <dgm:t>
        <a:bodyPr/>
        <a:lstStyle/>
        <a:p>
          <a:endParaRPr lang="en-GB"/>
        </a:p>
      </dgm:t>
    </dgm:pt>
    <dgm:pt modelId="{E6F8AFF1-3EE8-4C50-B6E1-54134A7FAA13}">
      <dgm:prSet phldrT="[Text]"/>
      <dgm:spPr/>
      <dgm:t>
        <a:bodyPr/>
        <a:lstStyle/>
        <a:p>
          <a:endParaRPr lang="en-GB" dirty="0"/>
        </a:p>
      </dgm:t>
    </dgm:pt>
    <dgm:pt modelId="{6F6C56E8-A381-4F0D-B9F3-D665FBB22E5C}" type="parTrans" cxnId="{64A28F3C-ACD4-4368-B7B8-98DAB394B9BC}">
      <dgm:prSet/>
      <dgm:spPr/>
      <dgm:t>
        <a:bodyPr/>
        <a:lstStyle/>
        <a:p>
          <a:endParaRPr lang="en-GB"/>
        </a:p>
      </dgm:t>
    </dgm:pt>
    <dgm:pt modelId="{E4CED5E4-D02A-41AD-ABC8-BA42D232165C}" type="sibTrans" cxnId="{64A28F3C-ACD4-4368-B7B8-98DAB394B9BC}">
      <dgm:prSet/>
      <dgm:spPr/>
      <dgm:t>
        <a:bodyPr/>
        <a:lstStyle/>
        <a:p>
          <a:endParaRPr lang="en-GB"/>
        </a:p>
      </dgm:t>
    </dgm:pt>
    <dgm:pt modelId="{0B580D31-DBED-470B-8BBB-DC24EBAE16D5}">
      <dgm:prSet phldrT="[Text]"/>
      <dgm:spPr/>
      <dgm:t>
        <a:bodyPr/>
        <a:lstStyle/>
        <a:p>
          <a:pPr algn="l"/>
          <a:endParaRPr lang="en-GB" dirty="0"/>
        </a:p>
      </dgm:t>
    </dgm:pt>
    <dgm:pt modelId="{FE1E016D-14DA-47DC-9E4E-81B8294B5273}" type="parTrans" cxnId="{B8019074-41B0-4DA7-BACF-1FC83DD9E710}">
      <dgm:prSet/>
      <dgm:spPr/>
      <dgm:t>
        <a:bodyPr/>
        <a:lstStyle/>
        <a:p>
          <a:endParaRPr lang="en-GB"/>
        </a:p>
      </dgm:t>
    </dgm:pt>
    <dgm:pt modelId="{F247B282-1734-47A4-BFD9-D97BA36B855C}" type="sibTrans" cxnId="{B8019074-41B0-4DA7-BACF-1FC83DD9E710}">
      <dgm:prSet/>
      <dgm:spPr/>
      <dgm:t>
        <a:bodyPr/>
        <a:lstStyle/>
        <a:p>
          <a:endParaRPr lang="en-GB"/>
        </a:p>
      </dgm:t>
    </dgm:pt>
    <dgm:pt modelId="{0FC412AB-F594-4C6A-8C8A-B1996159EC64}">
      <dgm:prSet phldrT="[Text]"/>
      <dgm:spPr>
        <a:solidFill>
          <a:schemeClr val="accent6"/>
        </a:solidFill>
      </dgm:spPr>
      <dgm:t>
        <a:bodyPr/>
        <a:lstStyle/>
        <a:p>
          <a:endParaRPr lang="en-GB" dirty="0"/>
        </a:p>
      </dgm:t>
    </dgm:pt>
    <dgm:pt modelId="{ED70B2FA-5F6D-4B46-BC83-5C9D808BE032}" type="parTrans" cxnId="{90E74808-C84C-4F09-9BC9-04E40FF7562E}">
      <dgm:prSet/>
      <dgm:spPr/>
      <dgm:t>
        <a:bodyPr/>
        <a:lstStyle/>
        <a:p>
          <a:endParaRPr lang="en-GB"/>
        </a:p>
      </dgm:t>
    </dgm:pt>
    <dgm:pt modelId="{19280B78-70C9-461C-BD57-0DE868FA3E00}" type="sibTrans" cxnId="{90E74808-C84C-4F09-9BC9-04E40FF7562E}">
      <dgm:prSet/>
      <dgm:spPr/>
      <dgm:t>
        <a:bodyPr/>
        <a:lstStyle/>
        <a:p>
          <a:endParaRPr lang="en-GB"/>
        </a:p>
      </dgm:t>
    </dgm:pt>
    <dgm:pt modelId="{F6A5B160-3272-4179-A1AB-249BFE9EDF1D}">
      <dgm:prSet phldrT="[Text]"/>
      <dgm:spPr/>
      <dgm:t>
        <a:bodyPr/>
        <a:lstStyle/>
        <a:p>
          <a:endParaRPr lang="en-GB" dirty="0"/>
        </a:p>
      </dgm:t>
    </dgm:pt>
    <dgm:pt modelId="{41951B25-FC08-4EFB-9954-CDEC75736272}" type="parTrans" cxnId="{153D6EC0-5CE2-4BBD-87CC-FB46F3399688}">
      <dgm:prSet/>
      <dgm:spPr/>
      <dgm:t>
        <a:bodyPr/>
        <a:lstStyle/>
        <a:p>
          <a:endParaRPr lang="en-GB"/>
        </a:p>
      </dgm:t>
    </dgm:pt>
    <dgm:pt modelId="{C96347AB-9ACC-4750-9CFA-8BDD17D86097}" type="sibTrans" cxnId="{153D6EC0-5CE2-4BBD-87CC-FB46F3399688}">
      <dgm:prSet/>
      <dgm:spPr/>
      <dgm:t>
        <a:bodyPr/>
        <a:lstStyle/>
        <a:p>
          <a:endParaRPr lang="en-GB"/>
        </a:p>
      </dgm:t>
    </dgm:pt>
    <dgm:pt modelId="{FD2EB8E3-6416-46E1-B9F3-444F10B0CF9D}" type="pres">
      <dgm:prSet presAssocID="{53B90D93-F5A0-4E44-975B-EC89C04A2B95}" presName="diagram" presStyleCnt="0">
        <dgm:presLayoutVars>
          <dgm:chMax val="1"/>
          <dgm:dir/>
          <dgm:animLvl val="ctr"/>
          <dgm:resizeHandles val="exact"/>
        </dgm:presLayoutVars>
      </dgm:prSet>
      <dgm:spPr/>
      <dgm:t>
        <a:bodyPr/>
        <a:lstStyle/>
        <a:p>
          <a:endParaRPr lang="en-GB"/>
        </a:p>
      </dgm:t>
    </dgm:pt>
    <dgm:pt modelId="{29B80C85-31E9-4FF3-B857-3B5B8C2A521C}" type="pres">
      <dgm:prSet presAssocID="{53B90D93-F5A0-4E44-975B-EC89C04A2B95}" presName="matrix" presStyleCnt="0"/>
      <dgm:spPr/>
      <dgm:t>
        <a:bodyPr/>
        <a:lstStyle/>
        <a:p>
          <a:endParaRPr lang="en-GB"/>
        </a:p>
      </dgm:t>
    </dgm:pt>
    <dgm:pt modelId="{4EAA707E-DC91-4A50-A1EB-4CEEF86FA1EE}" type="pres">
      <dgm:prSet presAssocID="{53B90D93-F5A0-4E44-975B-EC89C04A2B95}" presName="tile1" presStyleLbl="node1" presStyleIdx="0" presStyleCnt="4"/>
      <dgm:spPr/>
      <dgm:t>
        <a:bodyPr/>
        <a:lstStyle/>
        <a:p>
          <a:endParaRPr lang="en-GB"/>
        </a:p>
      </dgm:t>
    </dgm:pt>
    <dgm:pt modelId="{8B4669F7-AD72-4A2E-8AB2-0DB0379401CC}" type="pres">
      <dgm:prSet presAssocID="{53B90D93-F5A0-4E44-975B-EC89C04A2B95}" presName="tile1text" presStyleLbl="node1" presStyleIdx="0" presStyleCnt="4">
        <dgm:presLayoutVars>
          <dgm:chMax val="0"/>
          <dgm:chPref val="0"/>
          <dgm:bulletEnabled val="1"/>
        </dgm:presLayoutVars>
      </dgm:prSet>
      <dgm:spPr/>
      <dgm:t>
        <a:bodyPr/>
        <a:lstStyle/>
        <a:p>
          <a:endParaRPr lang="en-GB"/>
        </a:p>
      </dgm:t>
    </dgm:pt>
    <dgm:pt modelId="{2BAF1D3E-0CCF-488A-90AE-EA203DFBA18C}" type="pres">
      <dgm:prSet presAssocID="{53B90D93-F5A0-4E44-975B-EC89C04A2B95}" presName="tile2" presStyleLbl="node1" presStyleIdx="1" presStyleCnt="4"/>
      <dgm:spPr/>
      <dgm:t>
        <a:bodyPr/>
        <a:lstStyle/>
        <a:p>
          <a:endParaRPr lang="en-GB"/>
        </a:p>
      </dgm:t>
    </dgm:pt>
    <dgm:pt modelId="{D73E2BA2-9C84-4D7F-825A-4BB682ECEF34}" type="pres">
      <dgm:prSet presAssocID="{53B90D93-F5A0-4E44-975B-EC89C04A2B95}" presName="tile2text" presStyleLbl="node1" presStyleIdx="1" presStyleCnt="4">
        <dgm:presLayoutVars>
          <dgm:chMax val="0"/>
          <dgm:chPref val="0"/>
          <dgm:bulletEnabled val="1"/>
        </dgm:presLayoutVars>
      </dgm:prSet>
      <dgm:spPr/>
      <dgm:t>
        <a:bodyPr/>
        <a:lstStyle/>
        <a:p>
          <a:endParaRPr lang="en-GB"/>
        </a:p>
      </dgm:t>
    </dgm:pt>
    <dgm:pt modelId="{80C9ADFB-38A0-48EA-A8BE-113E762DF20F}" type="pres">
      <dgm:prSet presAssocID="{53B90D93-F5A0-4E44-975B-EC89C04A2B95}" presName="tile3" presStyleLbl="node1" presStyleIdx="2" presStyleCnt="4"/>
      <dgm:spPr/>
      <dgm:t>
        <a:bodyPr/>
        <a:lstStyle/>
        <a:p>
          <a:endParaRPr lang="en-GB"/>
        </a:p>
      </dgm:t>
    </dgm:pt>
    <dgm:pt modelId="{8DDDA7A1-7EE0-4867-8418-B0F126519195}" type="pres">
      <dgm:prSet presAssocID="{53B90D93-F5A0-4E44-975B-EC89C04A2B95}" presName="tile3text" presStyleLbl="node1" presStyleIdx="2" presStyleCnt="4">
        <dgm:presLayoutVars>
          <dgm:chMax val="0"/>
          <dgm:chPref val="0"/>
          <dgm:bulletEnabled val="1"/>
        </dgm:presLayoutVars>
      </dgm:prSet>
      <dgm:spPr/>
      <dgm:t>
        <a:bodyPr/>
        <a:lstStyle/>
        <a:p>
          <a:endParaRPr lang="en-GB"/>
        </a:p>
      </dgm:t>
    </dgm:pt>
    <dgm:pt modelId="{35CE7175-9192-4E90-A406-4B0F539F2B82}" type="pres">
      <dgm:prSet presAssocID="{53B90D93-F5A0-4E44-975B-EC89C04A2B95}" presName="tile4" presStyleLbl="node1" presStyleIdx="3" presStyleCnt="4"/>
      <dgm:spPr/>
      <dgm:t>
        <a:bodyPr/>
        <a:lstStyle/>
        <a:p>
          <a:endParaRPr lang="en-GB"/>
        </a:p>
      </dgm:t>
    </dgm:pt>
    <dgm:pt modelId="{4DD0D2D3-B748-428E-B0DC-6B0B0F91E40B}" type="pres">
      <dgm:prSet presAssocID="{53B90D93-F5A0-4E44-975B-EC89C04A2B95}" presName="tile4text" presStyleLbl="node1" presStyleIdx="3" presStyleCnt="4">
        <dgm:presLayoutVars>
          <dgm:chMax val="0"/>
          <dgm:chPref val="0"/>
          <dgm:bulletEnabled val="1"/>
        </dgm:presLayoutVars>
      </dgm:prSet>
      <dgm:spPr/>
      <dgm:t>
        <a:bodyPr/>
        <a:lstStyle/>
        <a:p>
          <a:endParaRPr lang="en-GB"/>
        </a:p>
      </dgm:t>
    </dgm:pt>
    <dgm:pt modelId="{8F571741-0556-4BD7-A755-5EAE09437B8B}" type="pres">
      <dgm:prSet presAssocID="{53B90D93-F5A0-4E44-975B-EC89C04A2B95}" presName="centerTile" presStyleLbl="fgShp" presStyleIdx="0" presStyleCnt="1">
        <dgm:presLayoutVars>
          <dgm:chMax val="0"/>
          <dgm:chPref val="0"/>
        </dgm:presLayoutVars>
      </dgm:prSet>
      <dgm:spPr/>
      <dgm:t>
        <a:bodyPr/>
        <a:lstStyle/>
        <a:p>
          <a:endParaRPr lang="en-GB"/>
        </a:p>
      </dgm:t>
    </dgm:pt>
  </dgm:ptLst>
  <dgm:cxnLst>
    <dgm:cxn modelId="{F08A5043-88B4-41BE-B0F3-D6F7C8135DE5}" type="presOf" srcId="{0B580D31-DBED-470B-8BBB-DC24EBAE16D5}" destId="{2BAF1D3E-0CCF-488A-90AE-EA203DFBA18C}" srcOrd="0" destOrd="0" presId="urn:microsoft.com/office/officeart/2005/8/layout/matrix1"/>
    <dgm:cxn modelId="{153D6EC0-5CE2-4BBD-87CC-FB46F3399688}" srcId="{134A8B9D-6347-45FC-A8DA-10CBE4563E0E}" destId="{F6A5B160-3272-4179-A1AB-249BFE9EDF1D}" srcOrd="3" destOrd="0" parTransId="{41951B25-FC08-4EFB-9954-CDEC75736272}" sibTransId="{C96347AB-9ACC-4750-9CFA-8BDD17D86097}"/>
    <dgm:cxn modelId="{C9712DDE-D3D7-404C-A92C-F71322A67162}" type="presOf" srcId="{0B580D31-DBED-470B-8BBB-DC24EBAE16D5}" destId="{D73E2BA2-9C84-4D7F-825A-4BB682ECEF34}" srcOrd="1" destOrd="0" presId="urn:microsoft.com/office/officeart/2005/8/layout/matrix1"/>
    <dgm:cxn modelId="{64A28F3C-ACD4-4368-B7B8-98DAB394B9BC}" srcId="{134A8B9D-6347-45FC-A8DA-10CBE4563E0E}" destId="{E6F8AFF1-3EE8-4C50-B6E1-54134A7FAA13}" srcOrd="0" destOrd="0" parTransId="{6F6C56E8-A381-4F0D-B9F3-D665FBB22E5C}" sibTransId="{E4CED5E4-D02A-41AD-ABC8-BA42D232165C}"/>
    <dgm:cxn modelId="{3A0BF670-45C2-4756-8FAE-28BD1DB6AA90}" srcId="{53B90D93-F5A0-4E44-975B-EC89C04A2B95}" destId="{134A8B9D-6347-45FC-A8DA-10CBE4563E0E}" srcOrd="0" destOrd="0" parTransId="{EE246A9F-D070-4FE5-8405-454526E4392E}" sibTransId="{043082DD-0F22-4FA2-B0D6-4D5CC937A018}"/>
    <dgm:cxn modelId="{7B17E1C9-05C1-4833-9B82-E6298B65E705}" type="presOf" srcId="{134A8B9D-6347-45FC-A8DA-10CBE4563E0E}" destId="{8F571741-0556-4BD7-A755-5EAE09437B8B}" srcOrd="0" destOrd="0" presId="urn:microsoft.com/office/officeart/2005/8/layout/matrix1"/>
    <dgm:cxn modelId="{C1CB40C2-EE6B-4F38-8E97-D1E44296A262}" type="presOf" srcId="{F6A5B160-3272-4179-A1AB-249BFE9EDF1D}" destId="{35CE7175-9192-4E90-A406-4B0F539F2B82}" srcOrd="0" destOrd="0" presId="urn:microsoft.com/office/officeart/2005/8/layout/matrix1"/>
    <dgm:cxn modelId="{90E74808-C84C-4F09-9BC9-04E40FF7562E}" srcId="{134A8B9D-6347-45FC-A8DA-10CBE4563E0E}" destId="{0FC412AB-F594-4C6A-8C8A-B1996159EC64}" srcOrd="2" destOrd="0" parTransId="{ED70B2FA-5F6D-4B46-BC83-5C9D808BE032}" sibTransId="{19280B78-70C9-461C-BD57-0DE868FA3E00}"/>
    <dgm:cxn modelId="{E6570BCE-FA73-4B7C-BD5A-0B8FC3EA03CA}" type="presOf" srcId="{F6A5B160-3272-4179-A1AB-249BFE9EDF1D}" destId="{4DD0D2D3-B748-428E-B0DC-6B0B0F91E40B}" srcOrd="1" destOrd="0" presId="urn:microsoft.com/office/officeart/2005/8/layout/matrix1"/>
    <dgm:cxn modelId="{59545A71-9E27-4219-8761-A364FF7DC4AB}" type="presOf" srcId="{E6F8AFF1-3EE8-4C50-B6E1-54134A7FAA13}" destId="{8B4669F7-AD72-4A2E-8AB2-0DB0379401CC}" srcOrd="1" destOrd="0" presId="urn:microsoft.com/office/officeart/2005/8/layout/matrix1"/>
    <dgm:cxn modelId="{1E8EA21C-CE11-4892-B1B7-DF4971079EC6}" type="presOf" srcId="{E6F8AFF1-3EE8-4C50-B6E1-54134A7FAA13}" destId="{4EAA707E-DC91-4A50-A1EB-4CEEF86FA1EE}" srcOrd="0" destOrd="0" presId="urn:microsoft.com/office/officeart/2005/8/layout/matrix1"/>
    <dgm:cxn modelId="{01BDB172-E507-45C6-8928-98DE97B7B198}" type="presOf" srcId="{0FC412AB-F594-4C6A-8C8A-B1996159EC64}" destId="{8DDDA7A1-7EE0-4867-8418-B0F126519195}" srcOrd="1" destOrd="0" presId="urn:microsoft.com/office/officeart/2005/8/layout/matrix1"/>
    <dgm:cxn modelId="{B8019074-41B0-4DA7-BACF-1FC83DD9E710}" srcId="{134A8B9D-6347-45FC-A8DA-10CBE4563E0E}" destId="{0B580D31-DBED-470B-8BBB-DC24EBAE16D5}" srcOrd="1" destOrd="0" parTransId="{FE1E016D-14DA-47DC-9E4E-81B8294B5273}" sibTransId="{F247B282-1734-47A4-BFD9-D97BA36B855C}"/>
    <dgm:cxn modelId="{B3478D32-D7E1-4AB7-8A02-B38F736C16B8}" type="presOf" srcId="{0FC412AB-F594-4C6A-8C8A-B1996159EC64}" destId="{80C9ADFB-38A0-48EA-A8BE-113E762DF20F}" srcOrd="0" destOrd="0" presId="urn:microsoft.com/office/officeart/2005/8/layout/matrix1"/>
    <dgm:cxn modelId="{F8B4D35E-2D16-4DD0-B1D9-1762EE864441}" type="presOf" srcId="{53B90D93-F5A0-4E44-975B-EC89C04A2B95}" destId="{FD2EB8E3-6416-46E1-B9F3-444F10B0CF9D}" srcOrd="0" destOrd="0" presId="urn:microsoft.com/office/officeart/2005/8/layout/matrix1"/>
    <dgm:cxn modelId="{E00481DA-F11C-4D4C-B450-3934112456FF}" type="presParOf" srcId="{FD2EB8E3-6416-46E1-B9F3-444F10B0CF9D}" destId="{29B80C85-31E9-4FF3-B857-3B5B8C2A521C}" srcOrd="0" destOrd="0" presId="urn:microsoft.com/office/officeart/2005/8/layout/matrix1"/>
    <dgm:cxn modelId="{C4A197A8-7A76-436E-A02F-A051188465D1}" type="presParOf" srcId="{29B80C85-31E9-4FF3-B857-3B5B8C2A521C}" destId="{4EAA707E-DC91-4A50-A1EB-4CEEF86FA1EE}" srcOrd="0" destOrd="0" presId="urn:microsoft.com/office/officeart/2005/8/layout/matrix1"/>
    <dgm:cxn modelId="{33B8FB66-7FCF-4DD5-A8A2-DB216249290C}" type="presParOf" srcId="{29B80C85-31E9-4FF3-B857-3B5B8C2A521C}" destId="{8B4669F7-AD72-4A2E-8AB2-0DB0379401CC}" srcOrd="1" destOrd="0" presId="urn:microsoft.com/office/officeart/2005/8/layout/matrix1"/>
    <dgm:cxn modelId="{010E49B5-2E25-4D14-96A8-3673B55DBA65}" type="presParOf" srcId="{29B80C85-31E9-4FF3-B857-3B5B8C2A521C}" destId="{2BAF1D3E-0CCF-488A-90AE-EA203DFBA18C}" srcOrd="2" destOrd="0" presId="urn:microsoft.com/office/officeart/2005/8/layout/matrix1"/>
    <dgm:cxn modelId="{1E544D96-E537-4AA1-AC42-E506A68D4793}" type="presParOf" srcId="{29B80C85-31E9-4FF3-B857-3B5B8C2A521C}" destId="{D73E2BA2-9C84-4D7F-825A-4BB682ECEF34}" srcOrd="3" destOrd="0" presId="urn:microsoft.com/office/officeart/2005/8/layout/matrix1"/>
    <dgm:cxn modelId="{72C8E384-9B8F-4700-98AE-BF7B55FB127D}" type="presParOf" srcId="{29B80C85-31E9-4FF3-B857-3B5B8C2A521C}" destId="{80C9ADFB-38A0-48EA-A8BE-113E762DF20F}" srcOrd="4" destOrd="0" presId="urn:microsoft.com/office/officeart/2005/8/layout/matrix1"/>
    <dgm:cxn modelId="{72590AD1-9122-48A2-9E4A-2A35E549D4F3}" type="presParOf" srcId="{29B80C85-31E9-4FF3-B857-3B5B8C2A521C}" destId="{8DDDA7A1-7EE0-4867-8418-B0F126519195}" srcOrd="5" destOrd="0" presId="urn:microsoft.com/office/officeart/2005/8/layout/matrix1"/>
    <dgm:cxn modelId="{BB4E2B2A-8C52-4D7F-8AE8-F1A29916852D}" type="presParOf" srcId="{29B80C85-31E9-4FF3-B857-3B5B8C2A521C}" destId="{35CE7175-9192-4E90-A406-4B0F539F2B82}" srcOrd="6" destOrd="0" presId="urn:microsoft.com/office/officeart/2005/8/layout/matrix1"/>
    <dgm:cxn modelId="{4A52520E-FC64-464F-B39B-D9A4D5618427}" type="presParOf" srcId="{29B80C85-31E9-4FF3-B857-3B5B8C2A521C}" destId="{4DD0D2D3-B748-428E-B0DC-6B0B0F91E40B}" srcOrd="7" destOrd="0" presId="urn:microsoft.com/office/officeart/2005/8/layout/matrix1"/>
    <dgm:cxn modelId="{C681A31E-78F2-4DC9-9E6A-C89AFB921F12}" type="presParOf" srcId="{FD2EB8E3-6416-46E1-B9F3-444F10B0CF9D}" destId="{8F571741-0556-4BD7-A755-5EAE09437B8B}"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458B3F-C38E-4596-B71B-836360A10FB1}" type="doc">
      <dgm:prSet loTypeId="urn:microsoft.com/office/officeart/2005/8/layout/equation2" loCatId="process" qsTypeId="urn:microsoft.com/office/officeart/2005/8/quickstyle/simple1" qsCatId="simple" csTypeId="urn:microsoft.com/office/officeart/2005/8/colors/colorful1#2" csCatId="colorful" phldr="1"/>
      <dgm:spPr/>
    </dgm:pt>
    <dgm:pt modelId="{9577998A-B6B1-4604-B409-EE0FFAC12BE6}">
      <dgm:prSet phldrT="[Text]"/>
      <dgm:spPr>
        <a:solidFill>
          <a:srgbClr val="C00000"/>
        </a:solidFill>
      </dgm:spPr>
      <dgm:t>
        <a:bodyPr/>
        <a:lstStyle/>
        <a:p>
          <a:r>
            <a:rPr lang="en-GB" smtClean="0"/>
            <a:t>Spoken Words</a:t>
          </a:r>
          <a:endParaRPr lang="en-GB" dirty="0"/>
        </a:p>
      </dgm:t>
    </dgm:pt>
    <dgm:pt modelId="{D0A816C5-E60A-4CEE-8BCA-52C58D743962}" type="parTrans" cxnId="{553E79E6-E969-4EFF-B661-77352ED09A15}">
      <dgm:prSet/>
      <dgm:spPr/>
      <dgm:t>
        <a:bodyPr/>
        <a:lstStyle/>
        <a:p>
          <a:endParaRPr lang="en-GB"/>
        </a:p>
      </dgm:t>
    </dgm:pt>
    <dgm:pt modelId="{BDFD4892-D615-4FE2-87AA-F5CE6C69985E}" type="sibTrans" cxnId="{553E79E6-E969-4EFF-B661-77352ED09A15}">
      <dgm:prSet/>
      <dgm:spPr>
        <a:solidFill>
          <a:srgbClr val="C00000"/>
        </a:solidFill>
      </dgm:spPr>
      <dgm:t>
        <a:bodyPr/>
        <a:lstStyle/>
        <a:p>
          <a:endParaRPr lang="en-GB"/>
        </a:p>
      </dgm:t>
    </dgm:pt>
    <dgm:pt modelId="{46195ADA-102B-4EAF-8ABE-B247D6AB6537}">
      <dgm:prSet phldrT="[Text]"/>
      <dgm:spPr>
        <a:solidFill>
          <a:schemeClr val="accent3">
            <a:lumMod val="75000"/>
          </a:schemeClr>
        </a:solidFill>
      </dgm:spPr>
      <dgm:t>
        <a:bodyPr/>
        <a:lstStyle/>
        <a:p>
          <a:r>
            <a:rPr lang="en-GB" smtClean="0"/>
            <a:t>Written words</a:t>
          </a:r>
          <a:endParaRPr lang="en-GB" dirty="0"/>
        </a:p>
      </dgm:t>
    </dgm:pt>
    <dgm:pt modelId="{9751E446-FDA5-4FB5-B56C-3445DF2E8B50}" type="parTrans" cxnId="{CE7D6FF6-198F-49DD-96F8-5BD1CD2D0367}">
      <dgm:prSet/>
      <dgm:spPr/>
      <dgm:t>
        <a:bodyPr/>
        <a:lstStyle/>
        <a:p>
          <a:endParaRPr lang="en-GB"/>
        </a:p>
      </dgm:t>
    </dgm:pt>
    <dgm:pt modelId="{2A734070-7DDB-4608-9CC8-B3F54BBFF851}" type="sibTrans" cxnId="{CE7D6FF6-198F-49DD-96F8-5BD1CD2D0367}">
      <dgm:prSet/>
      <dgm:spPr>
        <a:solidFill>
          <a:schemeClr val="accent3">
            <a:lumMod val="75000"/>
          </a:schemeClr>
        </a:solidFill>
      </dgm:spPr>
      <dgm:t>
        <a:bodyPr/>
        <a:lstStyle/>
        <a:p>
          <a:endParaRPr lang="en-GB"/>
        </a:p>
      </dgm:t>
    </dgm:pt>
    <dgm:pt modelId="{0D7D4FA3-7A91-4FDD-9A0B-F7A61C4D89EB}">
      <dgm:prSet phldrT="[Text]"/>
      <dgm:spPr>
        <a:blipFill rotWithShape="0">
          <a:blip xmlns:r="http://schemas.openxmlformats.org/officeDocument/2006/relationships" r:embed="rId1"/>
          <a:tile tx="0" ty="0" sx="100000" sy="100000" flip="none" algn="tl"/>
        </a:blipFill>
      </dgm:spPr>
      <dgm:t>
        <a:bodyPr/>
        <a:lstStyle/>
        <a:p>
          <a:r>
            <a:rPr lang="en-GB" dirty="0" smtClean="0"/>
            <a:t>Interference</a:t>
          </a:r>
          <a:endParaRPr lang="en-GB" dirty="0"/>
        </a:p>
      </dgm:t>
    </dgm:pt>
    <dgm:pt modelId="{66C90AA0-52D5-4663-B958-A48CF13A9E44}" type="parTrans" cxnId="{0B4138BA-3C87-42F5-947E-76CD9736AD57}">
      <dgm:prSet/>
      <dgm:spPr/>
      <dgm:t>
        <a:bodyPr/>
        <a:lstStyle/>
        <a:p>
          <a:endParaRPr lang="en-GB"/>
        </a:p>
      </dgm:t>
    </dgm:pt>
    <dgm:pt modelId="{9BB6F087-AC95-40A4-B7B2-765C3F1E8852}" type="sibTrans" cxnId="{0B4138BA-3C87-42F5-947E-76CD9736AD57}">
      <dgm:prSet/>
      <dgm:spPr/>
      <dgm:t>
        <a:bodyPr/>
        <a:lstStyle/>
        <a:p>
          <a:endParaRPr lang="en-GB"/>
        </a:p>
      </dgm:t>
    </dgm:pt>
    <dgm:pt modelId="{C0B6AC09-6773-40FA-8AC1-116B0A4C0F62}" type="pres">
      <dgm:prSet presAssocID="{8F458B3F-C38E-4596-B71B-836360A10FB1}" presName="Name0" presStyleCnt="0">
        <dgm:presLayoutVars>
          <dgm:dir/>
          <dgm:resizeHandles val="exact"/>
        </dgm:presLayoutVars>
      </dgm:prSet>
      <dgm:spPr/>
    </dgm:pt>
    <dgm:pt modelId="{D933754E-444E-4B60-8371-4A60311C516E}" type="pres">
      <dgm:prSet presAssocID="{8F458B3F-C38E-4596-B71B-836360A10FB1}" presName="vNodes" presStyleCnt="0"/>
      <dgm:spPr/>
    </dgm:pt>
    <dgm:pt modelId="{E397AD9C-5102-4C99-85A7-9629E9332505}" type="pres">
      <dgm:prSet presAssocID="{9577998A-B6B1-4604-B409-EE0FFAC12BE6}" presName="node" presStyleLbl="node1" presStyleIdx="0" presStyleCnt="3">
        <dgm:presLayoutVars>
          <dgm:bulletEnabled val="1"/>
        </dgm:presLayoutVars>
      </dgm:prSet>
      <dgm:spPr/>
      <dgm:t>
        <a:bodyPr/>
        <a:lstStyle/>
        <a:p>
          <a:endParaRPr lang="en-GB"/>
        </a:p>
      </dgm:t>
    </dgm:pt>
    <dgm:pt modelId="{2714A6C1-01F4-40B9-B3F4-BC08B4B43B15}" type="pres">
      <dgm:prSet presAssocID="{BDFD4892-D615-4FE2-87AA-F5CE6C69985E}" presName="spacerT" presStyleCnt="0"/>
      <dgm:spPr/>
    </dgm:pt>
    <dgm:pt modelId="{AB1489BC-F25C-4B09-8944-B9EC800D10FC}" type="pres">
      <dgm:prSet presAssocID="{BDFD4892-D615-4FE2-87AA-F5CE6C69985E}" presName="sibTrans" presStyleLbl="sibTrans2D1" presStyleIdx="0" presStyleCnt="2"/>
      <dgm:spPr/>
      <dgm:t>
        <a:bodyPr/>
        <a:lstStyle/>
        <a:p>
          <a:endParaRPr lang="en-GB"/>
        </a:p>
      </dgm:t>
    </dgm:pt>
    <dgm:pt modelId="{F1523987-EA84-47C4-8794-31AEC7517E73}" type="pres">
      <dgm:prSet presAssocID="{BDFD4892-D615-4FE2-87AA-F5CE6C69985E}" presName="spacerB" presStyleCnt="0"/>
      <dgm:spPr/>
    </dgm:pt>
    <dgm:pt modelId="{1EBBB7DF-4388-4CAE-B0A8-2DDF7E03D430}" type="pres">
      <dgm:prSet presAssocID="{46195ADA-102B-4EAF-8ABE-B247D6AB6537}" presName="node" presStyleLbl="node1" presStyleIdx="1" presStyleCnt="3">
        <dgm:presLayoutVars>
          <dgm:bulletEnabled val="1"/>
        </dgm:presLayoutVars>
      </dgm:prSet>
      <dgm:spPr/>
      <dgm:t>
        <a:bodyPr/>
        <a:lstStyle/>
        <a:p>
          <a:endParaRPr lang="en-GB"/>
        </a:p>
      </dgm:t>
    </dgm:pt>
    <dgm:pt modelId="{27096BD4-D859-4357-80F6-A008278FAC0E}" type="pres">
      <dgm:prSet presAssocID="{8F458B3F-C38E-4596-B71B-836360A10FB1}" presName="sibTransLast" presStyleLbl="sibTrans2D1" presStyleIdx="1" presStyleCnt="2"/>
      <dgm:spPr/>
      <dgm:t>
        <a:bodyPr/>
        <a:lstStyle/>
        <a:p>
          <a:endParaRPr lang="en-GB"/>
        </a:p>
      </dgm:t>
    </dgm:pt>
    <dgm:pt modelId="{7176F23C-232B-4063-9730-9573885B7106}" type="pres">
      <dgm:prSet presAssocID="{8F458B3F-C38E-4596-B71B-836360A10FB1}" presName="connectorText" presStyleLbl="sibTrans2D1" presStyleIdx="1" presStyleCnt="2"/>
      <dgm:spPr/>
      <dgm:t>
        <a:bodyPr/>
        <a:lstStyle/>
        <a:p>
          <a:endParaRPr lang="en-GB"/>
        </a:p>
      </dgm:t>
    </dgm:pt>
    <dgm:pt modelId="{312420AD-8E2F-42A2-9AF6-7675511DD183}" type="pres">
      <dgm:prSet presAssocID="{8F458B3F-C38E-4596-B71B-836360A10FB1}" presName="lastNode" presStyleLbl="node1" presStyleIdx="2" presStyleCnt="3">
        <dgm:presLayoutVars>
          <dgm:bulletEnabled val="1"/>
        </dgm:presLayoutVars>
      </dgm:prSet>
      <dgm:spPr/>
      <dgm:t>
        <a:bodyPr/>
        <a:lstStyle/>
        <a:p>
          <a:endParaRPr lang="en-GB"/>
        </a:p>
      </dgm:t>
    </dgm:pt>
  </dgm:ptLst>
  <dgm:cxnLst>
    <dgm:cxn modelId="{553E79E6-E969-4EFF-B661-77352ED09A15}" srcId="{8F458B3F-C38E-4596-B71B-836360A10FB1}" destId="{9577998A-B6B1-4604-B409-EE0FFAC12BE6}" srcOrd="0" destOrd="0" parTransId="{D0A816C5-E60A-4CEE-8BCA-52C58D743962}" sibTransId="{BDFD4892-D615-4FE2-87AA-F5CE6C69985E}"/>
    <dgm:cxn modelId="{CE7D6FF6-198F-49DD-96F8-5BD1CD2D0367}" srcId="{8F458B3F-C38E-4596-B71B-836360A10FB1}" destId="{46195ADA-102B-4EAF-8ABE-B247D6AB6537}" srcOrd="1" destOrd="0" parTransId="{9751E446-FDA5-4FB5-B56C-3445DF2E8B50}" sibTransId="{2A734070-7DDB-4608-9CC8-B3F54BBFF851}"/>
    <dgm:cxn modelId="{8E8C4A65-5501-4277-8047-5CB7E902C96D}" type="presOf" srcId="{8F458B3F-C38E-4596-B71B-836360A10FB1}" destId="{C0B6AC09-6773-40FA-8AC1-116B0A4C0F62}" srcOrd="0" destOrd="0" presId="urn:microsoft.com/office/officeart/2005/8/layout/equation2"/>
    <dgm:cxn modelId="{0B4138BA-3C87-42F5-947E-76CD9736AD57}" srcId="{8F458B3F-C38E-4596-B71B-836360A10FB1}" destId="{0D7D4FA3-7A91-4FDD-9A0B-F7A61C4D89EB}" srcOrd="2" destOrd="0" parTransId="{66C90AA0-52D5-4663-B958-A48CF13A9E44}" sibTransId="{9BB6F087-AC95-40A4-B7B2-765C3F1E8852}"/>
    <dgm:cxn modelId="{A15DD0EB-826F-4E16-8A79-F24B3E644A45}" type="presOf" srcId="{BDFD4892-D615-4FE2-87AA-F5CE6C69985E}" destId="{AB1489BC-F25C-4B09-8944-B9EC800D10FC}" srcOrd="0" destOrd="0" presId="urn:microsoft.com/office/officeart/2005/8/layout/equation2"/>
    <dgm:cxn modelId="{D581B61A-EDEA-4912-803E-093B6217B9E1}" type="presOf" srcId="{2A734070-7DDB-4608-9CC8-B3F54BBFF851}" destId="{27096BD4-D859-4357-80F6-A008278FAC0E}" srcOrd="0" destOrd="0" presId="urn:microsoft.com/office/officeart/2005/8/layout/equation2"/>
    <dgm:cxn modelId="{067E4703-0A13-41AE-B887-BCA98D08C6A4}" type="presOf" srcId="{0D7D4FA3-7A91-4FDD-9A0B-F7A61C4D89EB}" destId="{312420AD-8E2F-42A2-9AF6-7675511DD183}" srcOrd="0" destOrd="0" presId="urn:microsoft.com/office/officeart/2005/8/layout/equation2"/>
    <dgm:cxn modelId="{33B0B555-AC84-4833-B883-7B104BC4E0FC}" type="presOf" srcId="{46195ADA-102B-4EAF-8ABE-B247D6AB6537}" destId="{1EBBB7DF-4388-4CAE-B0A8-2DDF7E03D430}" srcOrd="0" destOrd="0" presId="urn:microsoft.com/office/officeart/2005/8/layout/equation2"/>
    <dgm:cxn modelId="{AFDA4608-2D6D-44DB-91B9-5F8707C4AEEE}" type="presOf" srcId="{2A734070-7DDB-4608-9CC8-B3F54BBFF851}" destId="{7176F23C-232B-4063-9730-9573885B7106}" srcOrd="1" destOrd="0" presId="urn:microsoft.com/office/officeart/2005/8/layout/equation2"/>
    <dgm:cxn modelId="{C52321BE-598E-493F-BB8F-77CA36555012}" type="presOf" srcId="{9577998A-B6B1-4604-B409-EE0FFAC12BE6}" destId="{E397AD9C-5102-4C99-85A7-9629E9332505}" srcOrd="0" destOrd="0" presId="urn:microsoft.com/office/officeart/2005/8/layout/equation2"/>
    <dgm:cxn modelId="{E2B04AFC-8EC4-4AFE-A2E7-F006800FD826}" type="presParOf" srcId="{C0B6AC09-6773-40FA-8AC1-116B0A4C0F62}" destId="{D933754E-444E-4B60-8371-4A60311C516E}" srcOrd="0" destOrd="0" presId="urn:microsoft.com/office/officeart/2005/8/layout/equation2"/>
    <dgm:cxn modelId="{F11659F4-3320-47FE-85E0-B1FE7F8A8678}" type="presParOf" srcId="{D933754E-444E-4B60-8371-4A60311C516E}" destId="{E397AD9C-5102-4C99-85A7-9629E9332505}" srcOrd="0" destOrd="0" presId="urn:microsoft.com/office/officeart/2005/8/layout/equation2"/>
    <dgm:cxn modelId="{AC09607A-D76F-4C57-84DF-740B5DE9E601}" type="presParOf" srcId="{D933754E-444E-4B60-8371-4A60311C516E}" destId="{2714A6C1-01F4-40B9-B3F4-BC08B4B43B15}" srcOrd="1" destOrd="0" presId="urn:microsoft.com/office/officeart/2005/8/layout/equation2"/>
    <dgm:cxn modelId="{8B2372CC-1ACE-46EC-AC73-BEF3783A396B}" type="presParOf" srcId="{D933754E-444E-4B60-8371-4A60311C516E}" destId="{AB1489BC-F25C-4B09-8944-B9EC800D10FC}" srcOrd="2" destOrd="0" presId="urn:microsoft.com/office/officeart/2005/8/layout/equation2"/>
    <dgm:cxn modelId="{BA150A86-9776-4589-A16D-C90F2E49CE44}" type="presParOf" srcId="{D933754E-444E-4B60-8371-4A60311C516E}" destId="{F1523987-EA84-47C4-8794-31AEC7517E73}" srcOrd="3" destOrd="0" presId="urn:microsoft.com/office/officeart/2005/8/layout/equation2"/>
    <dgm:cxn modelId="{5180A078-8820-482B-814A-DE1BA2351BFE}" type="presParOf" srcId="{D933754E-444E-4B60-8371-4A60311C516E}" destId="{1EBBB7DF-4388-4CAE-B0A8-2DDF7E03D430}" srcOrd="4" destOrd="0" presId="urn:microsoft.com/office/officeart/2005/8/layout/equation2"/>
    <dgm:cxn modelId="{712E4308-453A-41FE-B86B-CDAB02075893}" type="presParOf" srcId="{C0B6AC09-6773-40FA-8AC1-116B0A4C0F62}" destId="{27096BD4-D859-4357-80F6-A008278FAC0E}" srcOrd="1" destOrd="0" presId="urn:microsoft.com/office/officeart/2005/8/layout/equation2"/>
    <dgm:cxn modelId="{58DC760C-52A7-4CFE-9812-58F23B69831C}" type="presParOf" srcId="{27096BD4-D859-4357-80F6-A008278FAC0E}" destId="{7176F23C-232B-4063-9730-9573885B7106}" srcOrd="0" destOrd="0" presId="urn:microsoft.com/office/officeart/2005/8/layout/equation2"/>
    <dgm:cxn modelId="{C0E705F0-53D6-450A-9F2F-A969787C51A7}" type="presParOf" srcId="{C0B6AC09-6773-40FA-8AC1-116B0A4C0F62}" destId="{312420AD-8E2F-42A2-9AF6-7675511DD183}"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458B3F-C38E-4596-B71B-836360A10FB1}" type="doc">
      <dgm:prSet loTypeId="urn:microsoft.com/office/officeart/2005/8/layout/equation2" loCatId="process" qsTypeId="urn:microsoft.com/office/officeart/2005/8/quickstyle/simple1" qsCatId="simple" csTypeId="urn:microsoft.com/office/officeart/2005/8/colors/colorful1#1" csCatId="colorful" phldr="1"/>
      <dgm:spPr/>
    </dgm:pt>
    <dgm:pt modelId="{9577998A-B6B1-4604-B409-EE0FFAC12BE6}">
      <dgm:prSet phldrT="[Text]"/>
      <dgm:spPr>
        <a:solidFill>
          <a:srgbClr val="C00000"/>
        </a:solidFill>
      </dgm:spPr>
      <dgm:t>
        <a:bodyPr/>
        <a:lstStyle/>
        <a:p>
          <a:r>
            <a:rPr lang="en-GB" smtClean="0"/>
            <a:t>Spoken words</a:t>
          </a:r>
          <a:endParaRPr lang="en-GB" dirty="0"/>
        </a:p>
      </dgm:t>
    </dgm:pt>
    <dgm:pt modelId="{D0A816C5-E60A-4CEE-8BCA-52C58D743962}" type="parTrans" cxnId="{553E79E6-E969-4EFF-B661-77352ED09A15}">
      <dgm:prSet/>
      <dgm:spPr/>
      <dgm:t>
        <a:bodyPr/>
        <a:lstStyle/>
        <a:p>
          <a:endParaRPr lang="en-GB"/>
        </a:p>
      </dgm:t>
    </dgm:pt>
    <dgm:pt modelId="{BDFD4892-D615-4FE2-87AA-F5CE6C69985E}" type="sibTrans" cxnId="{553E79E6-E969-4EFF-B661-77352ED09A15}">
      <dgm:prSet/>
      <dgm:spPr>
        <a:solidFill>
          <a:srgbClr val="C00000"/>
        </a:solidFill>
      </dgm:spPr>
      <dgm:t>
        <a:bodyPr/>
        <a:lstStyle/>
        <a:p>
          <a:endParaRPr lang="en-GB"/>
        </a:p>
      </dgm:t>
    </dgm:pt>
    <dgm:pt modelId="{46195ADA-102B-4EAF-8ABE-B247D6AB6537}">
      <dgm:prSet phldrT="[Text]"/>
      <dgm:spPr>
        <a:solidFill>
          <a:srgbClr val="0070C0"/>
        </a:solidFill>
      </dgm:spPr>
      <dgm:t>
        <a:bodyPr/>
        <a:lstStyle/>
        <a:p>
          <a:r>
            <a:rPr lang="en-GB" smtClean="0"/>
            <a:t>Image</a:t>
          </a:r>
          <a:endParaRPr lang="en-GB" dirty="0"/>
        </a:p>
      </dgm:t>
    </dgm:pt>
    <dgm:pt modelId="{9751E446-FDA5-4FB5-B56C-3445DF2E8B50}" type="parTrans" cxnId="{CE7D6FF6-198F-49DD-96F8-5BD1CD2D0367}">
      <dgm:prSet/>
      <dgm:spPr/>
      <dgm:t>
        <a:bodyPr/>
        <a:lstStyle/>
        <a:p>
          <a:endParaRPr lang="en-GB"/>
        </a:p>
      </dgm:t>
    </dgm:pt>
    <dgm:pt modelId="{2A734070-7DDB-4608-9CC8-B3F54BBFF851}" type="sibTrans" cxnId="{CE7D6FF6-198F-49DD-96F8-5BD1CD2D0367}">
      <dgm:prSet/>
      <dgm:spPr>
        <a:solidFill>
          <a:srgbClr val="0070C0"/>
        </a:solidFill>
      </dgm:spPr>
      <dgm:t>
        <a:bodyPr/>
        <a:lstStyle/>
        <a:p>
          <a:endParaRPr lang="en-GB"/>
        </a:p>
      </dgm:t>
    </dgm:pt>
    <dgm:pt modelId="{0D7D4FA3-7A91-4FDD-9A0B-F7A61C4D89EB}">
      <dgm:prSet phldrT="[Text]"/>
      <dgm:spPr>
        <a:solidFill>
          <a:srgbClr val="7030A0"/>
        </a:solidFill>
      </dgm:spPr>
      <dgm:t>
        <a:bodyPr/>
        <a:lstStyle/>
        <a:p>
          <a:r>
            <a:rPr lang="en-GB" dirty="0" smtClean="0"/>
            <a:t>Reinforcement</a:t>
          </a:r>
          <a:endParaRPr lang="en-GB" dirty="0"/>
        </a:p>
      </dgm:t>
    </dgm:pt>
    <dgm:pt modelId="{66C90AA0-52D5-4663-B958-A48CF13A9E44}" type="parTrans" cxnId="{0B4138BA-3C87-42F5-947E-76CD9736AD57}">
      <dgm:prSet/>
      <dgm:spPr/>
      <dgm:t>
        <a:bodyPr/>
        <a:lstStyle/>
        <a:p>
          <a:endParaRPr lang="en-GB"/>
        </a:p>
      </dgm:t>
    </dgm:pt>
    <dgm:pt modelId="{9BB6F087-AC95-40A4-B7B2-765C3F1E8852}" type="sibTrans" cxnId="{0B4138BA-3C87-42F5-947E-76CD9736AD57}">
      <dgm:prSet/>
      <dgm:spPr/>
      <dgm:t>
        <a:bodyPr/>
        <a:lstStyle/>
        <a:p>
          <a:endParaRPr lang="en-GB"/>
        </a:p>
      </dgm:t>
    </dgm:pt>
    <dgm:pt modelId="{C0B6AC09-6773-40FA-8AC1-116B0A4C0F62}" type="pres">
      <dgm:prSet presAssocID="{8F458B3F-C38E-4596-B71B-836360A10FB1}" presName="Name0" presStyleCnt="0">
        <dgm:presLayoutVars>
          <dgm:dir/>
          <dgm:resizeHandles val="exact"/>
        </dgm:presLayoutVars>
      </dgm:prSet>
      <dgm:spPr/>
    </dgm:pt>
    <dgm:pt modelId="{D933754E-444E-4B60-8371-4A60311C516E}" type="pres">
      <dgm:prSet presAssocID="{8F458B3F-C38E-4596-B71B-836360A10FB1}" presName="vNodes" presStyleCnt="0"/>
      <dgm:spPr/>
    </dgm:pt>
    <dgm:pt modelId="{E397AD9C-5102-4C99-85A7-9629E9332505}" type="pres">
      <dgm:prSet presAssocID="{9577998A-B6B1-4604-B409-EE0FFAC12BE6}" presName="node" presStyleLbl="node1" presStyleIdx="0" presStyleCnt="3">
        <dgm:presLayoutVars>
          <dgm:bulletEnabled val="1"/>
        </dgm:presLayoutVars>
      </dgm:prSet>
      <dgm:spPr/>
      <dgm:t>
        <a:bodyPr/>
        <a:lstStyle/>
        <a:p>
          <a:endParaRPr lang="en-GB"/>
        </a:p>
      </dgm:t>
    </dgm:pt>
    <dgm:pt modelId="{2714A6C1-01F4-40B9-B3F4-BC08B4B43B15}" type="pres">
      <dgm:prSet presAssocID="{BDFD4892-D615-4FE2-87AA-F5CE6C69985E}" presName="spacerT" presStyleCnt="0"/>
      <dgm:spPr/>
    </dgm:pt>
    <dgm:pt modelId="{AB1489BC-F25C-4B09-8944-B9EC800D10FC}" type="pres">
      <dgm:prSet presAssocID="{BDFD4892-D615-4FE2-87AA-F5CE6C69985E}" presName="sibTrans" presStyleLbl="sibTrans2D1" presStyleIdx="0" presStyleCnt="2"/>
      <dgm:spPr/>
      <dgm:t>
        <a:bodyPr/>
        <a:lstStyle/>
        <a:p>
          <a:endParaRPr lang="en-GB"/>
        </a:p>
      </dgm:t>
    </dgm:pt>
    <dgm:pt modelId="{F1523987-EA84-47C4-8794-31AEC7517E73}" type="pres">
      <dgm:prSet presAssocID="{BDFD4892-D615-4FE2-87AA-F5CE6C69985E}" presName="spacerB" presStyleCnt="0"/>
      <dgm:spPr/>
    </dgm:pt>
    <dgm:pt modelId="{1EBBB7DF-4388-4CAE-B0A8-2DDF7E03D430}" type="pres">
      <dgm:prSet presAssocID="{46195ADA-102B-4EAF-8ABE-B247D6AB6537}" presName="node" presStyleLbl="node1" presStyleIdx="1" presStyleCnt="3">
        <dgm:presLayoutVars>
          <dgm:bulletEnabled val="1"/>
        </dgm:presLayoutVars>
      </dgm:prSet>
      <dgm:spPr/>
      <dgm:t>
        <a:bodyPr/>
        <a:lstStyle/>
        <a:p>
          <a:endParaRPr lang="en-GB"/>
        </a:p>
      </dgm:t>
    </dgm:pt>
    <dgm:pt modelId="{27096BD4-D859-4357-80F6-A008278FAC0E}" type="pres">
      <dgm:prSet presAssocID="{8F458B3F-C38E-4596-B71B-836360A10FB1}" presName="sibTransLast" presStyleLbl="sibTrans2D1" presStyleIdx="1" presStyleCnt="2"/>
      <dgm:spPr/>
      <dgm:t>
        <a:bodyPr/>
        <a:lstStyle/>
        <a:p>
          <a:endParaRPr lang="en-GB"/>
        </a:p>
      </dgm:t>
    </dgm:pt>
    <dgm:pt modelId="{7176F23C-232B-4063-9730-9573885B7106}" type="pres">
      <dgm:prSet presAssocID="{8F458B3F-C38E-4596-B71B-836360A10FB1}" presName="connectorText" presStyleLbl="sibTrans2D1" presStyleIdx="1" presStyleCnt="2"/>
      <dgm:spPr/>
      <dgm:t>
        <a:bodyPr/>
        <a:lstStyle/>
        <a:p>
          <a:endParaRPr lang="en-GB"/>
        </a:p>
      </dgm:t>
    </dgm:pt>
    <dgm:pt modelId="{312420AD-8E2F-42A2-9AF6-7675511DD183}" type="pres">
      <dgm:prSet presAssocID="{8F458B3F-C38E-4596-B71B-836360A10FB1}" presName="lastNode" presStyleLbl="node1" presStyleIdx="2" presStyleCnt="3">
        <dgm:presLayoutVars>
          <dgm:bulletEnabled val="1"/>
        </dgm:presLayoutVars>
      </dgm:prSet>
      <dgm:spPr/>
      <dgm:t>
        <a:bodyPr/>
        <a:lstStyle/>
        <a:p>
          <a:endParaRPr lang="en-GB"/>
        </a:p>
      </dgm:t>
    </dgm:pt>
  </dgm:ptLst>
  <dgm:cxnLst>
    <dgm:cxn modelId="{67B34A2C-2857-47AA-A5D9-149C8C970955}" type="presOf" srcId="{9577998A-B6B1-4604-B409-EE0FFAC12BE6}" destId="{E397AD9C-5102-4C99-85A7-9629E9332505}" srcOrd="0" destOrd="0" presId="urn:microsoft.com/office/officeart/2005/8/layout/equation2"/>
    <dgm:cxn modelId="{3EB39A3D-422F-46EA-8351-93C71312E012}" type="presOf" srcId="{0D7D4FA3-7A91-4FDD-9A0B-F7A61C4D89EB}" destId="{312420AD-8E2F-42A2-9AF6-7675511DD183}" srcOrd="0" destOrd="0" presId="urn:microsoft.com/office/officeart/2005/8/layout/equation2"/>
    <dgm:cxn modelId="{54A41C89-BD65-402D-B853-2A94A9B75777}" type="presOf" srcId="{2A734070-7DDB-4608-9CC8-B3F54BBFF851}" destId="{27096BD4-D859-4357-80F6-A008278FAC0E}" srcOrd="0" destOrd="0" presId="urn:microsoft.com/office/officeart/2005/8/layout/equation2"/>
    <dgm:cxn modelId="{FBF03392-A563-454D-B887-766C517E86BC}" type="presOf" srcId="{2A734070-7DDB-4608-9CC8-B3F54BBFF851}" destId="{7176F23C-232B-4063-9730-9573885B7106}" srcOrd="1" destOrd="0" presId="urn:microsoft.com/office/officeart/2005/8/layout/equation2"/>
    <dgm:cxn modelId="{553E79E6-E969-4EFF-B661-77352ED09A15}" srcId="{8F458B3F-C38E-4596-B71B-836360A10FB1}" destId="{9577998A-B6B1-4604-B409-EE0FFAC12BE6}" srcOrd="0" destOrd="0" parTransId="{D0A816C5-E60A-4CEE-8BCA-52C58D743962}" sibTransId="{BDFD4892-D615-4FE2-87AA-F5CE6C69985E}"/>
    <dgm:cxn modelId="{8E874FB6-9100-408C-9E8D-71D74CA43942}" type="presOf" srcId="{46195ADA-102B-4EAF-8ABE-B247D6AB6537}" destId="{1EBBB7DF-4388-4CAE-B0A8-2DDF7E03D430}" srcOrd="0" destOrd="0" presId="urn:microsoft.com/office/officeart/2005/8/layout/equation2"/>
    <dgm:cxn modelId="{0B4138BA-3C87-42F5-947E-76CD9736AD57}" srcId="{8F458B3F-C38E-4596-B71B-836360A10FB1}" destId="{0D7D4FA3-7A91-4FDD-9A0B-F7A61C4D89EB}" srcOrd="2" destOrd="0" parTransId="{66C90AA0-52D5-4663-B958-A48CF13A9E44}" sibTransId="{9BB6F087-AC95-40A4-B7B2-765C3F1E8852}"/>
    <dgm:cxn modelId="{BD170834-95CD-4B40-9077-C6E087D463CB}" type="presOf" srcId="{BDFD4892-D615-4FE2-87AA-F5CE6C69985E}" destId="{AB1489BC-F25C-4B09-8944-B9EC800D10FC}" srcOrd="0" destOrd="0" presId="urn:microsoft.com/office/officeart/2005/8/layout/equation2"/>
    <dgm:cxn modelId="{CE7D6FF6-198F-49DD-96F8-5BD1CD2D0367}" srcId="{8F458B3F-C38E-4596-B71B-836360A10FB1}" destId="{46195ADA-102B-4EAF-8ABE-B247D6AB6537}" srcOrd="1" destOrd="0" parTransId="{9751E446-FDA5-4FB5-B56C-3445DF2E8B50}" sibTransId="{2A734070-7DDB-4608-9CC8-B3F54BBFF851}"/>
    <dgm:cxn modelId="{65AA9DB4-94D5-48E3-9F86-25E3FFCE229E}" type="presOf" srcId="{8F458B3F-C38E-4596-B71B-836360A10FB1}" destId="{C0B6AC09-6773-40FA-8AC1-116B0A4C0F62}" srcOrd="0" destOrd="0" presId="urn:microsoft.com/office/officeart/2005/8/layout/equation2"/>
    <dgm:cxn modelId="{D18AB138-94FA-467F-8443-3C9671B30D79}" type="presParOf" srcId="{C0B6AC09-6773-40FA-8AC1-116B0A4C0F62}" destId="{D933754E-444E-4B60-8371-4A60311C516E}" srcOrd="0" destOrd="0" presId="urn:microsoft.com/office/officeart/2005/8/layout/equation2"/>
    <dgm:cxn modelId="{7083AAE4-9AAD-49C9-A0C9-34E0414052C5}" type="presParOf" srcId="{D933754E-444E-4B60-8371-4A60311C516E}" destId="{E397AD9C-5102-4C99-85A7-9629E9332505}" srcOrd="0" destOrd="0" presId="urn:microsoft.com/office/officeart/2005/8/layout/equation2"/>
    <dgm:cxn modelId="{06989CC1-38A4-4D72-A216-233F83FA5D16}" type="presParOf" srcId="{D933754E-444E-4B60-8371-4A60311C516E}" destId="{2714A6C1-01F4-40B9-B3F4-BC08B4B43B15}" srcOrd="1" destOrd="0" presId="urn:microsoft.com/office/officeart/2005/8/layout/equation2"/>
    <dgm:cxn modelId="{3802277E-C903-4A3B-B264-BF0EA7AE7827}" type="presParOf" srcId="{D933754E-444E-4B60-8371-4A60311C516E}" destId="{AB1489BC-F25C-4B09-8944-B9EC800D10FC}" srcOrd="2" destOrd="0" presId="urn:microsoft.com/office/officeart/2005/8/layout/equation2"/>
    <dgm:cxn modelId="{25BC4FF1-5261-4404-A54C-EBFF91438DC1}" type="presParOf" srcId="{D933754E-444E-4B60-8371-4A60311C516E}" destId="{F1523987-EA84-47C4-8794-31AEC7517E73}" srcOrd="3" destOrd="0" presId="urn:microsoft.com/office/officeart/2005/8/layout/equation2"/>
    <dgm:cxn modelId="{E96D0995-F83A-40BE-A38A-CD5AF7C348A1}" type="presParOf" srcId="{D933754E-444E-4B60-8371-4A60311C516E}" destId="{1EBBB7DF-4388-4CAE-B0A8-2DDF7E03D430}" srcOrd="4" destOrd="0" presId="urn:microsoft.com/office/officeart/2005/8/layout/equation2"/>
    <dgm:cxn modelId="{F4361358-E1C0-4C22-8B22-C65FD3BBCD7A}" type="presParOf" srcId="{C0B6AC09-6773-40FA-8AC1-116B0A4C0F62}" destId="{27096BD4-D859-4357-80F6-A008278FAC0E}" srcOrd="1" destOrd="0" presId="urn:microsoft.com/office/officeart/2005/8/layout/equation2"/>
    <dgm:cxn modelId="{6B542732-0B7E-493D-9979-DC171CC27979}" type="presParOf" srcId="{27096BD4-D859-4357-80F6-A008278FAC0E}" destId="{7176F23C-232B-4063-9730-9573885B7106}" srcOrd="0" destOrd="0" presId="urn:microsoft.com/office/officeart/2005/8/layout/equation2"/>
    <dgm:cxn modelId="{29FFDEFA-152B-419C-BC01-FFCC02BF9AFA}" type="presParOf" srcId="{C0B6AC09-6773-40FA-8AC1-116B0A4C0F62}" destId="{312420AD-8E2F-42A2-9AF6-7675511DD183}"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D806F-9601-486C-B086-AF61A476C577}">
      <dsp:nvSpPr>
        <dsp:cNvPr id="0" name=""/>
        <dsp:cNvSpPr/>
      </dsp:nvSpPr>
      <dsp:spPr>
        <a:xfrm>
          <a:off x="1004" y="0"/>
          <a:ext cx="2611933" cy="4625975"/>
        </a:xfrm>
        <a:prstGeom prst="roundRect">
          <a:avLst>
            <a:gd name="adj" fmla="val 10000"/>
          </a:avLst>
        </a:prstGeom>
        <a:solidFill>
          <a:schemeClr val="accent2">
            <a:tint val="40000"/>
            <a:hueOff val="0"/>
            <a:satOff val="0"/>
            <a:lumOff val="0"/>
            <a:alphaOff val="0"/>
          </a:schemeClr>
        </a:solidFill>
        <a:ln>
          <a:noFill/>
        </a:ln>
        <a:effectLst>
          <a:outerShdw blurRad="50800" dist="12700" dir="5400000" rotWithShape="0">
            <a:srgbClr val="000000">
              <a:alpha val="37000"/>
            </a:srgbClr>
          </a:outerShdw>
        </a:effectLst>
      </dsp:spPr>
      <dsp:style>
        <a:lnRef idx="0">
          <a:scrgbClr r="0" g="0" b="0"/>
        </a:lnRef>
        <a:fillRef idx="1">
          <a:scrgbClr r="0" g="0" b="0"/>
        </a:fillRef>
        <a:effectRef idx="2">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GB" sz="3400" kern="1200" dirty="0" smtClean="0"/>
            <a:t>Introduction</a:t>
          </a:r>
          <a:endParaRPr lang="en-GB" sz="3400" kern="1200" dirty="0"/>
        </a:p>
      </dsp:txBody>
      <dsp:txXfrm>
        <a:off x="1004" y="0"/>
        <a:ext cx="2611933" cy="1387792"/>
      </dsp:txXfrm>
    </dsp:sp>
    <dsp:sp modelId="{BB466376-E08B-4A52-9626-EC6A00715542}">
      <dsp:nvSpPr>
        <dsp:cNvPr id="0" name=""/>
        <dsp:cNvSpPr/>
      </dsp:nvSpPr>
      <dsp:spPr>
        <a:xfrm>
          <a:off x="262197" y="1389147"/>
          <a:ext cx="2089546" cy="1394794"/>
        </a:xfrm>
        <a:prstGeom prst="roundRect">
          <a:avLst>
            <a:gd name="adj" fmla="val 10000"/>
          </a:avLst>
        </a:prstGeom>
        <a:gradFill rotWithShape="0">
          <a:gsLst>
            <a:gs pos="0">
              <a:schemeClr val="accent2">
                <a:hueOff val="0"/>
                <a:satOff val="0"/>
                <a:lumOff val="0"/>
                <a:alphaOff val="0"/>
                <a:tint val="100000"/>
                <a:shade val="100000"/>
                <a:satMod val="100000"/>
                <a:lumMod val="90000"/>
              </a:schemeClr>
            </a:gs>
            <a:gs pos="100000">
              <a:schemeClr val="accent2">
                <a:hueOff val="0"/>
                <a:satOff val="0"/>
                <a:lumOff val="0"/>
                <a:alphaOff val="0"/>
                <a:tint val="95000"/>
                <a:shade val="100000"/>
                <a:satMod val="110000"/>
                <a:lumMod val="105000"/>
              </a:schemeClr>
            </a:gs>
          </a:gsLst>
          <a:path path="circle">
            <a:fillToRect l="40000" t="100000" r="40000" b="100000"/>
          </a:path>
        </a:gradFill>
        <a:ln>
          <a:noFill/>
        </a:ln>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en-GB" sz="3200" kern="1200" dirty="0" smtClean="0"/>
            <a:t>Link prior material </a:t>
          </a:r>
          <a:endParaRPr lang="en-GB" sz="3200" kern="1200" dirty="0"/>
        </a:p>
      </dsp:txBody>
      <dsp:txXfrm>
        <a:off x="303049" y="1429999"/>
        <a:ext cx="2007842" cy="1313090"/>
      </dsp:txXfrm>
    </dsp:sp>
    <dsp:sp modelId="{06057F01-DDC9-4A7B-A6D6-A5AED544CFFD}">
      <dsp:nvSpPr>
        <dsp:cNvPr id="0" name=""/>
        <dsp:cNvSpPr/>
      </dsp:nvSpPr>
      <dsp:spPr>
        <a:xfrm>
          <a:off x="262197" y="2998526"/>
          <a:ext cx="2089546" cy="1394794"/>
        </a:xfrm>
        <a:prstGeom prst="roundRect">
          <a:avLst>
            <a:gd name="adj" fmla="val 10000"/>
          </a:avLst>
        </a:prstGeom>
        <a:solidFill>
          <a:schemeClr val="accent3">
            <a:lumMod val="75000"/>
          </a:schemeClr>
        </a:solidFill>
        <a:ln>
          <a:noFill/>
        </a:ln>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en-GB" sz="3200" kern="1200" dirty="0" smtClean="0"/>
            <a:t>Overview </a:t>
          </a:r>
          <a:endParaRPr lang="en-GB" sz="3200" kern="1200" dirty="0"/>
        </a:p>
      </dsp:txBody>
      <dsp:txXfrm>
        <a:off x="303049" y="3039378"/>
        <a:ext cx="2007842" cy="1313090"/>
      </dsp:txXfrm>
    </dsp:sp>
    <dsp:sp modelId="{0EA36992-A79B-402B-8D89-91C48CC6D2E9}">
      <dsp:nvSpPr>
        <dsp:cNvPr id="0" name=""/>
        <dsp:cNvSpPr/>
      </dsp:nvSpPr>
      <dsp:spPr>
        <a:xfrm>
          <a:off x="2808833" y="0"/>
          <a:ext cx="2611933" cy="4625975"/>
        </a:xfrm>
        <a:prstGeom prst="roundRect">
          <a:avLst>
            <a:gd name="adj" fmla="val 10000"/>
          </a:avLst>
        </a:prstGeom>
        <a:solidFill>
          <a:schemeClr val="accent2">
            <a:tint val="40000"/>
            <a:hueOff val="0"/>
            <a:satOff val="0"/>
            <a:lumOff val="0"/>
            <a:alphaOff val="0"/>
          </a:schemeClr>
        </a:solidFill>
        <a:ln>
          <a:noFill/>
        </a:ln>
        <a:effectLst>
          <a:outerShdw blurRad="50800" dist="12700" dir="5400000" rotWithShape="0">
            <a:srgbClr val="000000">
              <a:alpha val="37000"/>
            </a:srgbClr>
          </a:outerShdw>
        </a:effectLst>
      </dsp:spPr>
      <dsp:style>
        <a:lnRef idx="0">
          <a:scrgbClr r="0" g="0" b="0"/>
        </a:lnRef>
        <a:fillRef idx="1">
          <a:scrgbClr r="0" g="0" b="0"/>
        </a:fillRef>
        <a:effectRef idx="2">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GB" sz="3400" kern="1200" dirty="0" smtClean="0"/>
            <a:t>Body </a:t>
          </a:r>
          <a:endParaRPr lang="en-GB" sz="3400" kern="1200" dirty="0"/>
        </a:p>
      </dsp:txBody>
      <dsp:txXfrm>
        <a:off x="2808833" y="0"/>
        <a:ext cx="2611933" cy="1387792"/>
      </dsp:txXfrm>
    </dsp:sp>
    <dsp:sp modelId="{524540B7-CC1D-48B9-9FE1-9E11CDFAA66A}">
      <dsp:nvSpPr>
        <dsp:cNvPr id="0" name=""/>
        <dsp:cNvSpPr/>
      </dsp:nvSpPr>
      <dsp:spPr>
        <a:xfrm>
          <a:off x="3070026" y="1388187"/>
          <a:ext cx="2089546" cy="908818"/>
        </a:xfrm>
        <a:prstGeom prst="roundRect">
          <a:avLst>
            <a:gd name="adj" fmla="val 10000"/>
          </a:avLst>
        </a:prstGeom>
        <a:solidFill>
          <a:schemeClr val="accent4"/>
        </a:solidFill>
        <a:ln>
          <a:noFill/>
        </a:ln>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en-GB" sz="3200" kern="1200" dirty="0" smtClean="0"/>
            <a:t>Subtopic 1</a:t>
          </a:r>
          <a:endParaRPr lang="en-GB" sz="3200" kern="1200" dirty="0"/>
        </a:p>
      </dsp:txBody>
      <dsp:txXfrm>
        <a:off x="3096644" y="1414805"/>
        <a:ext cx="2036310" cy="855582"/>
      </dsp:txXfrm>
    </dsp:sp>
    <dsp:sp modelId="{963571B0-D05A-4004-942F-4A4C37EA4C66}">
      <dsp:nvSpPr>
        <dsp:cNvPr id="0" name=""/>
        <dsp:cNvSpPr/>
      </dsp:nvSpPr>
      <dsp:spPr>
        <a:xfrm>
          <a:off x="3070026" y="2436824"/>
          <a:ext cx="2089546" cy="908818"/>
        </a:xfrm>
        <a:prstGeom prst="roundRect">
          <a:avLst>
            <a:gd name="adj" fmla="val 10000"/>
          </a:avLst>
        </a:prstGeom>
        <a:gradFill rotWithShape="0">
          <a:gsLst>
            <a:gs pos="0">
              <a:schemeClr val="accent5">
                <a:hueOff val="0"/>
                <a:satOff val="0"/>
                <a:lumOff val="0"/>
                <a:alphaOff val="0"/>
                <a:tint val="100000"/>
                <a:shade val="100000"/>
                <a:satMod val="100000"/>
                <a:lumMod val="90000"/>
              </a:schemeClr>
            </a:gs>
            <a:gs pos="100000">
              <a:schemeClr val="accent5">
                <a:hueOff val="0"/>
                <a:satOff val="0"/>
                <a:lumOff val="0"/>
                <a:alphaOff val="0"/>
                <a:tint val="95000"/>
                <a:shade val="100000"/>
                <a:satMod val="110000"/>
                <a:lumMod val="105000"/>
              </a:schemeClr>
            </a:gs>
          </a:gsLst>
          <a:path path="circle">
            <a:fillToRect l="40000" t="100000" r="40000" b="100000"/>
          </a:path>
        </a:gradFill>
        <a:ln>
          <a:noFill/>
        </a:ln>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en-GB" sz="3200" kern="1200" dirty="0" smtClean="0"/>
            <a:t>Subtopic 2</a:t>
          </a:r>
          <a:endParaRPr lang="en-GB" sz="3200" kern="1200" dirty="0"/>
        </a:p>
      </dsp:txBody>
      <dsp:txXfrm>
        <a:off x="3096644" y="2463442"/>
        <a:ext cx="2036310" cy="855582"/>
      </dsp:txXfrm>
    </dsp:sp>
    <dsp:sp modelId="{17A11993-15C8-4826-86E9-298996EE7E17}">
      <dsp:nvSpPr>
        <dsp:cNvPr id="0" name=""/>
        <dsp:cNvSpPr/>
      </dsp:nvSpPr>
      <dsp:spPr>
        <a:xfrm>
          <a:off x="3070026" y="3485462"/>
          <a:ext cx="2089546" cy="908818"/>
        </a:xfrm>
        <a:prstGeom prst="roundRect">
          <a:avLst>
            <a:gd name="adj" fmla="val 10000"/>
          </a:avLst>
        </a:prstGeom>
        <a:gradFill rotWithShape="0">
          <a:gsLst>
            <a:gs pos="0">
              <a:schemeClr val="accent6">
                <a:hueOff val="0"/>
                <a:satOff val="0"/>
                <a:lumOff val="0"/>
                <a:alphaOff val="0"/>
                <a:tint val="100000"/>
                <a:shade val="100000"/>
                <a:satMod val="100000"/>
                <a:lumMod val="90000"/>
              </a:schemeClr>
            </a:gs>
            <a:gs pos="100000">
              <a:schemeClr val="accent6">
                <a:hueOff val="0"/>
                <a:satOff val="0"/>
                <a:lumOff val="0"/>
                <a:alphaOff val="0"/>
                <a:tint val="95000"/>
                <a:shade val="100000"/>
                <a:satMod val="110000"/>
                <a:lumMod val="105000"/>
              </a:schemeClr>
            </a:gs>
          </a:gsLst>
          <a:path path="circle">
            <a:fillToRect l="40000" t="100000" r="40000" b="100000"/>
          </a:path>
        </a:gradFill>
        <a:ln>
          <a:noFill/>
        </a:ln>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en-GB" sz="3200" kern="1200" dirty="0" smtClean="0"/>
            <a:t>Subtopic 3</a:t>
          </a:r>
          <a:endParaRPr lang="en-GB" sz="3200" kern="1200" dirty="0"/>
        </a:p>
      </dsp:txBody>
      <dsp:txXfrm>
        <a:off x="3096644" y="3512080"/>
        <a:ext cx="2036310" cy="855582"/>
      </dsp:txXfrm>
    </dsp:sp>
    <dsp:sp modelId="{2C217FAD-5093-4DA9-A6D9-F4A64E2E3834}">
      <dsp:nvSpPr>
        <dsp:cNvPr id="0" name=""/>
        <dsp:cNvSpPr/>
      </dsp:nvSpPr>
      <dsp:spPr>
        <a:xfrm>
          <a:off x="5616661" y="0"/>
          <a:ext cx="2611933" cy="4625975"/>
        </a:xfrm>
        <a:prstGeom prst="roundRect">
          <a:avLst>
            <a:gd name="adj" fmla="val 10000"/>
          </a:avLst>
        </a:prstGeom>
        <a:solidFill>
          <a:schemeClr val="accent2">
            <a:tint val="40000"/>
            <a:hueOff val="0"/>
            <a:satOff val="0"/>
            <a:lumOff val="0"/>
            <a:alphaOff val="0"/>
          </a:schemeClr>
        </a:solidFill>
        <a:ln>
          <a:noFill/>
        </a:ln>
        <a:effectLst>
          <a:outerShdw blurRad="50800" dist="12700" dir="5400000" rotWithShape="0">
            <a:srgbClr val="000000">
              <a:alpha val="37000"/>
            </a:srgbClr>
          </a:outerShdw>
        </a:effectLst>
      </dsp:spPr>
      <dsp:style>
        <a:lnRef idx="0">
          <a:scrgbClr r="0" g="0" b="0"/>
        </a:lnRef>
        <a:fillRef idx="1">
          <a:scrgbClr r="0" g="0" b="0"/>
        </a:fillRef>
        <a:effectRef idx="2">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GB" sz="3400" kern="1200" dirty="0" smtClean="0"/>
            <a:t>Conclusion </a:t>
          </a:r>
          <a:endParaRPr lang="en-GB" sz="3400" kern="1200" dirty="0"/>
        </a:p>
      </dsp:txBody>
      <dsp:txXfrm>
        <a:off x="5616661" y="0"/>
        <a:ext cx="2611933" cy="1387792"/>
      </dsp:txXfrm>
    </dsp:sp>
    <dsp:sp modelId="{FCBC9DBD-A585-4E1A-BDE9-8141CCEFB878}">
      <dsp:nvSpPr>
        <dsp:cNvPr id="0" name=""/>
        <dsp:cNvSpPr/>
      </dsp:nvSpPr>
      <dsp:spPr>
        <a:xfrm>
          <a:off x="5877855" y="1387792"/>
          <a:ext cx="2089546" cy="3006883"/>
        </a:xfrm>
        <a:prstGeom prst="roundRect">
          <a:avLst>
            <a:gd name="adj" fmla="val 10000"/>
          </a:avLst>
        </a:prstGeom>
        <a:gradFill rotWithShape="0">
          <a:gsLst>
            <a:gs pos="0">
              <a:schemeClr val="accent2">
                <a:hueOff val="0"/>
                <a:satOff val="0"/>
                <a:lumOff val="0"/>
                <a:alphaOff val="0"/>
                <a:tint val="100000"/>
                <a:shade val="100000"/>
                <a:satMod val="100000"/>
                <a:lumMod val="90000"/>
              </a:schemeClr>
            </a:gs>
            <a:gs pos="100000">
              <a:schemeClr val="accent2">
                <a:hueOff val="0"/>
                <a:satOff val="0"/>
                <a:lumOff val="0"/>
                <a:alphaOff val="0"/>
                <a:tint val="95000"/>
                <a:shade val="100000"/>
                <a:satMod val="110000"/>
                <a:lumMod val="105000"/>
              </a:schemeClr>
            </a:gs>
          </a:gsLst>
          <a:path path="circle">
            <a:fillToRect l="40000" t="100000" r="40000" b="100000"/>
          </a:path>
        </a:gradFill>
        <a:ln>
          <a:noFill/>
        </a:ln>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en-GB" sz="3200" kern="1200" dirty="0" smtClean="0"/>
            <a:t>Recap threshold (key) concepts</a:t>
          </a:r>
          <a:endParaRPr lang="en-GB" sz="3200" kern="1200" dirty="0"/>
        </a:p>
      </dsp:txBody>
      <dsp:txXfrm>
        <a:off x="5939056" y="1448993"/>
        <a:ext cx="1967144" cy="28844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1D7D5-DE7E-463C-8466-23FA5D121DB4}">
      <dsp:nvSpPr>
        <dsp:cNvPr id="0" name=""/>
        <dsp:cNvSpPr/>
      </dsp:nvSpPr>
      <dsp:spPr>
        <a:xfrm>
          <a:off x="3071694" y="121091"/>
          <a:ext cx="2357733" cy="1571822"/>
        </a:xfrm>
        <a:prstGeom prst="roundRect">
          <a:avLst>
            <a:gd name="adj" fmla="val 10000"/>
          </a:avLst>
        </a:prstGeom>
        <a:gradFill rotWithShape="0">
          <a:gsLst>
            <a:gs pos="0">
              <a:schemeClr val="accent2">
                <a:hueOff val="0"/>
                <a:satOff val="0"/>
                <a:lumOff val="0"/>
                <a:alphaOff val="0"/>
                <a:tint val="100000"/>
                <a:shade val="100000"/>
                <a:satMod val="100000"/>
                <a:lumMod val="90000"/>
              </a:schemeClr>
            </a:gs>
            <a:gs pos="100000">
              <a:schemeClr val="accent2">
                <a:hueOff val="0"/>
                <a:satOff val="0"/>
                <a:lumOff val="0"/>
                <a:alphaOff val="0"/>
                <a:tint val="95000"/>
                <a:shade val="100000"/>
                <a:satMod val="110000"/>
                <a:lumMod val="105000"/>
              </a:schemeClr>
            </a:gs>
          </a:gsLst>
          <a:path path="circle">
            <a:fillToRect l="40000" t="100000" r="40000" b="100000"/>
          </a:path>
        </a:gradFill>
        <a:ln>
          <a:noFill/>
        </a:ln>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GB" sz="4100" kern="1200" dirty="0" smtClean="0"/>
            <a:t>Main topic</a:t>
          </a:r>
          <a:endParaRPr lang="en-GB" sz="4100" kern="1200" dirty="0"/>
        </a:p>
      </dsp:txBody>
      <dsp:txXfrm>
        <a:off x="3117731" y="167128"/>
        <a:ext cx="2265659" cy="1479748"/>
      </dsp:txXfrm>
    </dsp:sp>
    <dsp:sp modelId="{84F82BB7-E635-4781-8AD0-14BED7D580F2}">
      <dsp:nvSpPr>
        <dsp:cNvPr id="0" name=""/>
        <dsp:cNvSpPr/>
      </dsp:nvSpPr>
      <dsp:spPr>
        <a:xfrm>
          <a:off x="1185508" y="1692913"/>
          <a:ext cx="3065052" cy="628728"/>
        </a:xfrm>
        <a:custGeom>
          <a:avLst/>
          <a:gdLst/>
          <a:ahLst/>
          <a:cxnLst/>
          <a:rect l="0" t="0" r="0" b="0"/>
          <a:pathLst>
            <a:path>
              <a:moveTo>
                <a:pt x="3065052" y="0"/>
              </a:moveTo>
              <a:lnTo>
                <a:pt x="3065052" y="314364"/>
              </a:lnTo>
              <a:lnTo>
                <a:pt x="0" y="314364"/>
              </a:lnTo>
              <a:lnTo>
                <a:pt x="0" y="628728"/>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89A7B3-278B-4837-B234-4B4E2FBD5B22}">
      <dsp:nvSpPr>
        <dsp:cNvPr id="0" name=""/>
        <dsp:cNvSpPr/>
      </dsp:nvSpPr>
      <dsp:spPr>
        <a:xfrm>
          <a:off x="6641" y="2321641"/>
          <a:ext cx="2357733" cy="1571822"/>
        </a:xfrm>
        <a:prstGeom prst="roundRect">
          <a:avLst>
            <a:gd name="adj" fmla="val 10000"/>
          </a:avLst>
        </a:prstGeom>
        <a:solidFill>
          <a:schemeClr val="accent3">
            <a:lumMod val="75000"/>
          </a:schemeClr>
        </a:solidFill>
        <a:ln>
          <a:noFill/>
        </a:ln>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GB" sz="4100" kern="1200" dirty="0" smtClean="0"/>
            <a:t>Subtopic 1</a:t>
          </a:r>
          <a:endParaRPr lang="en-GB" sz="4100" kern="1200" dirty="0"/>
        </a:p>
      </dsp:txBody>
      <dsp:txXfrm>
        <a:off x="52678" y="2367678"/>
        <a:ext cx="2265659" cy="1479748"/>
      </dsp:txXfrm>
    </dsp:sp>
    <dsp:sp modelId="{18CCAFD1-8DAD-4C0F-9B98-A4AEED9B536F}">
      <dsp:nvSpPr>
        <dsp:cNvPr id="0" name=""/>
        <dsp:cNvSpPr/>
      </dsp:nvSpPr>
      <dsp:spPr>
        <a:xfrm>
          <a:off x="1139788" y="3893464"/>
          <a:ext cx="91440" cy="628728"/>
        </a:xfrm>
        <a:custGeom>
          <a:avLst/>
          <a:gdLst/>
          <a:ahLst/>
          <a:cxnLst/>
          <a:rect l="0" t="0" r="0" b="0"/>
          <a:pathLst>
            <a:path>
              <a:moveTo>
                <a:pt x="45720" y="0"/>
              </a:moveTo>
              <a:lnTo>
                <a:pt x="45720" y="628728"/>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445776-ECF5-4BDF-BF86-EDF28DB6A7A1}">
      <dsp:nvSpPr>
        <dsp:cNvPr id="0" name=""/>
        <dsp:cNvSpPr/>
      </dsp:nvSpPr>
      <dsp:spPr>
        <a:xfrm>
          <a:off x="6641" y="4522192"/>
          <a:ext cx="2357733" cy="1571822"/>
        </a:xfrm>
        <a:prstGeom prst="roundRect">
          <a:avLst>
            <a:gd name="adj" fmla="val 10000"/>
          </a:avLst>
        </a:prstGeom>
        <a:solidFill>
          <a:schemeClr val="accent3"/>
        </a:solidFill>
        <a:ln>
          <a:noFill/>
        </a:ln>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GB" sz="4100" kern="1200" dirty="0" smtClean="0"/>
            <a:t>Details </a:t>
          </a:r>
          <a:endParaRPr lang="en-GB" sz="4100" kern="1200" dirty="0"/>
        </a:p>
      </dsp:txBody>
      <dsp:txXfrm>
        <a:off x="52678" y="4568229"/>
        <a:ext cx="2265659" cy="1479748"/>
      </dsp:txXfrm>
    </dsp:sp>
    <dsp:sp modelId="{70FF0AB0-A355-42A6-A61A-F34632AC86FF}">
      <dsp:nvSpPr>
        <dsp:cNvPr id="0" name=""/>
        <dsp:cNvSpPr/>
      </dsp:nvSpPr>
      <dsp:spPr>
        <a:xfrm>
          <a:off x="4204840" y="1692913"/>
          <a:ext cx="91440" cy="628728"/>
        </a:xfrm>
        <a:custGeom>
          <a:avLst/>
          <a:gdLst/>
          <a:ahLst/>
          <a:cxnLst/>
          <a:rect l="0" t="0" r="0" b="0"/>
          <a:pathLst>
            <a:path>
              <a:moveTo>
                <a:pt x="45720" y="0"/>
              </a:moveTo>
              <a:lnTo>
                <a:pt x="45720" y="628728"/>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880DAE-C174-487F-BB4F-89FFDBCE75D1}">
      <dsp:nvSpPr>
        <dsp:cNvPr id="0" name=""/>
        <dsp:cNvSpPr/>
      </dsp:nvSpPr>
      <dsp:spPr>
        <a:xfrm>
          <a:off x="3071694" y="2321641"/>
          <a:ext cx="2357733" cy="1571822"/>
        </a:xfrm>
        <a:prstGeom prst="roundRect">
          <a:avLst>
            <a:gd name="adj" fmla="val 10000"/>
          </a:avLst>
        </a:prstGeom>
        <a:solidFill>
          <a:schemeClr val="accent5">
            <a:lumMod val="75000"/>
          </a:schemeClr>
        </a:solidFill>
        <a:ln>
          <a:noFill/>
        </a:ln>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GB" sz="4100" kern="1200" dirty="0" smtClean="0"/>
            <a:t>Subtopic 2</a:t>
          </a:r>
          <a:endParaRPr lang="en-GB" sz="4100" kern="1200" dirty="0"/>
        </a:p>
      </dsp:txBody>
      <dsp:txXfrm>
        <a:off x="3117731" y="2367678"/>
        <a:ext cx="2265659" cy="1479748"/>
      </dsp:txXfrm>
    </dsp:sp>
    <dsp:sp modelId="{5318227D-E8F9-4B60-B11A-2C90D7B7B0D3}">
      <dsp:nvSpPr>
        <dsp:cNvPr id="0" name=""/>
        <dsp:cNvSpPr/>
      </dsp:nvSpPr>
      <dsp:spPr>
        <a:xfrm>
          <a:off x="4204840" y="3893464"/>
          <a:ext cx="91440" cy="628728"/>
        </a:xfrm>
        <a:custGeom>
          <a:avLst/>
          <a:gdLst/>
          <a:ahLst/>
          <a:cxnLst/>
          <a:rect l="0" t="0" r="0" b="0"/>
          <a:pathLst>
            <a:path>
              <a:moveTo>
                <a:pt x="45720" y="0"/>
              </a:moveTo>
              <a:lnTo>
                <a:pt x="45720" y="628728"/>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B227AB-4071-48AE-9B4A-58627DB334DA}">
      <dsp:nvSpPr>
        <dsp:cNvPr id="0" name=""/>
        <dsp:cNvSpPr/>
      </dsp:nvSpPr>
      <dsp:spPr>
        <a:xfrm>
          <a:off x="3071694" y="4522192"/>
          <a:ext cx="2357733" cy="1571822"/>
        </a:xfrm>
        <a:prstGeom prst="roundRect">
          <a:avLst>
            <a:gd name="adj" fmla="val 10000"/>
          </a:avLst>
        </a:prstGeom>
        <a:solidFill>
          <a:schemeClr val="accent5"/>
        </a:solidFill>
        <a:ln>
          <a:noFill/>
        </a:ln>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GB" sz="4100" kern="1200" dirty="0" smtClean="0"/>
            <a:t>Details </a:t>
          </a:r>
          <a:endParaRPr lang="en-GB" sz="4100" kern="1200" dirty="0"/>
        </a:p>
      </dsp:txBody>
      <dsp:txXfrm>
        <a:off x="3117731" y="4568229"/>
        <a:ext cx="2265659" cy="1479748"/>
      </dsp:txXfrm>
    </dsp:sp>
    <dsp:sp modelId="{F5639A64-6C76-4A64-818A-A33CF798B87E}">
      <dsp:nvSpPr>
        <dsp:cNvPr id="0" name=""/>
        <dsp:cNvSpPr/>
      </dsp:nvSpPr>
      <dsp:spPr>
        <a:xfrm>
          <a:off x="4250561" y="1692913"/>
          <a:ext cx="3065052" cy="628728"/>
        </a:xfrm>
        <a:custGeom>
          <a:avLst/>
          <a:gdLst/>
          <a:ahLst/>
          <a:cxnLst/>
          <a:rect l="0" t="0" r="0" b="0"/>
          <a:pathLst>
            <a:path>
              <a:moveTo>
                <a:pt x="0" y="0"/>
              </a:moveTo>
              <a:lnTo>
                <a:pt x="0" y="314364"/>
              </a:lnTo>
              <a:lnTo>
                <a:pt x="3065052" y="314364"/>
              </a:lnTo>
              <a:lnTo>
                <a:pt x="3065052" y="628728"/>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235A3F-514D-496C-A109-69C48F8A28DD}">
      <dsp:nvSpPr>
        <dsp:cNvPr id="0" name=""/>
        <dsp:cNvSpPr/>
      </dsp:nvSpPr>
      <dsp:spPr>
        <a:xfrm>
          <a:off x="6136747" y="2321641"/>
          <a:ext cx="2357733" cy="1571822"/>
        </a:xfrm>
        <a:prstGeom prst="roundRect">
          <a:avLst>
            <a:gd name="adj" fmla="val 10000"/>
          </a:avLst>
        </a:prstGeom>
        <a:solidFill>
          <a:schemeClr val="accent6">
            <a:lumMod val="75000"/>
          </a:schemeClr>
        </a:solidFill>
        <a:ln>
          <a:noFill/>
        </a:ln>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GB" sz="4100" kern="1200" dirty="0" smtClean="0"/>
            <a:t>Subtopic 3</a:t>
          </a:r>
          <a:endParaRPr lang="en-GB" sz="4100" kern="1200" dirty="0"/>
        </a:p>
      </dsp:txBody>
      <dsp:txXfrm>
        <a:off x="6182784" y="2367678"/>
        <a:ext cx="2265659" cy="1479748"/>
      </dsp:txXfrm>
    </dsp:sp>
    <dsp:sp modelId="{E96C9CD6-8F71-4BC3-857D-68AE9233E31C}">
      <dsp:nvSpPr>
        <dsp:cNvPr id="0" name=""/>
        <dsp:cNvSpPr/>
      </dsp:nvSpPr>
      <dsp:spPr>
        <a:xfrm>
          <a:off x="7269893" y="3893464"/>
          <a:ext cx="91440" cy="628728"/>
        </a:xfrm>
        <a:custGeom>
          <a:avLst/>
          <a:gdLst/>
          <a:ahLst/>
          <a:cxnLst/>
          <a:rect l="0" t="0" r="0" b="0"/>
          <a:pathLst>
            <a:path>
              <a:moveTo>
                <a:pt x="45720" y="0"/>
              </a:moveTo>
              <a:lnTo>
                <a:pt x="45720" y="628728"/>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347AE7-05B1-4B57-AC2C-C6EEB82DD9BC}">
      <dsp:nvSpPr>
        <dsp:cNvPr id="0" name=""/>
        <dsp:cNvSpPr/>
      </dsp:nvSpPr>
      <dsp:spPr>
        <a:xfrm>
          <a:off x="6136747" y="4522192"/>
          <a:ext cx="2357733" cy="1571822"/>
        </a:xfrm>
        <a:prstGeom prst="roundRect">
          <a:avLst>
            <a:gd name="adj" fmla="val 10000"/>
          </a:avLst>
        </a:prstGeom>
        <a:solidFill>
          <a:schemeClr val="accent6"/>
        </a:solidFill>
        <a:ln>
          <a:noFill/>
        </a:ln>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GB" sz="4100" kern="1200" dirty="0" smtClean="0"/>
            <a:t>Details </a:t>
          </a:r>
          <a:endParaRPr lang="en-GB" sz="4100" kern="1200" dirty="0"/>
        </a:p>
      </dsp:txBody>
      <dsp:txXfrm>
        <a:off x="6182784" y="4568229"/>
        <a:ext cx="2265659" cy="14797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A707E-DC91-4A50-A1EB-4CEEF86FA1EE}">
      <dsp:nvSpPr>
        <dsp:cNvPr id="0" name=""/>
        <dsp:cNvSpPr/>
      </dsp:nvSpPr>
      <dsp:spPr>
        <a:xfrm rot="16200000">
          <a:off x="567432" y="-567432"/>
          <a:ext cx="3239430" cy="4374294"/>
        </a:xfrm>
        <a:prstGeom prst="round1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endParaRPr lang="en-GB" sz="4300" kern="1200" dirty="0"/>
        </a:p>
      </dsp:txBody>
      <dsp:txXfrm rot="5400000">
        <a:off x="-1" y="1"/>
        <a:ext cx="4374294" cy="2429572"/>
      </dsp:txXfrm>
    </dsp:sp>
    <dsp:sp modelId="{2BAF1D3E-0CCF-488A-90AE-EA203DFBA18C}">
      <dsp:nvSpPr>
        <dsp:cNvPr id="0" name=""/>
        <dsp:cNvSpPr/>
      </dsp:nvSpPr>
      <dsp:spPr>
        <a:xfrm>
          <a:off x="4374294" y="0"/>
          <a:ext cx="4374294" cy="3239430"/>
        </a:xfrm>
        <a:prstGeom prst="round1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lvl="0" algn="l" defTabSz="1911350">
            <a:lnSpc>
              <a:spcPct val="90000"/>
            </a:lnSpc>
            <a:spcBef>
              <a:spcPct val="0"/>
            </a:spcBef>
            <a:spcAft>
              <a:spcPct val="35000"/>
            </a:spcAft>
          </a:pPr>
          <a:endParaRPr lang="en-GB" sz="4300" kern="1200" dirty="0"/>
        </a:p>
      </dsp:txBody>
      <dsp:txXfrm>
        <a:off x="4374294" y="0"/>
        <a:ext cx="4374294" cy="2429572"/>
      </dsp:txXfrm>
    </dsp:sp>
    <dsp:sp modelId="{80C9ADFB-38A0-48EA-A8BE-113E762DF20F}">
      <dsp:nvSpPr>
        <dsp:cNvPr id="0" name=""/>
        <dsp:cNvSpPr/>
      </dsp:nvSpPr>
      <dsp:spPr>
        <a:xfrm rot="10800000">
          <a:off x="0" y="3239430"/>
          <a:ext cx="4374294" cy="3239430"/>
        </a:xfrm>
        <a:prstGeom prst="round1Rect">
          <a:avLst/>
        </a:prstGeom>
        <a:solidFill>
          <a:schemeClr val="accent6"/>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endParaRPr lang="en-GB" sz="4300" kern="1200" dirty="0"/>
        </a:p>
      </dsp:txBody>
      <dsp:txXfrm rot="10800000">
        <a:off x="0" y="4049287"/>
        <a:ext cx="4374294" cy="2429572"/>
      </dsp:txXfrm>
    </dsp:sp>
    <dsp:sp modelId="{35CE7175-9192-4E90-A406-4B0F539F2B82}">
      <dsp:nvSpPr>
        <dsp:cNvPr id="0" name=""/>
        <dsp:cNvSpPr/>
      </dsp:nvSpPr>
      <dsp:spPr>
        <a:xfrm rot="5400000">
          <a:off x="4941726" y="2671998"/>
          <a:ext cx="3239430" cy="4374294"/>
        </a:xfrm>
        <a:prstGeom prst="round1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endParaRPr lang="en-GB" sz="4300" kern="1200" dirty="0"/>
        </a:p>
      </dsp:txBody>
      <dsp:txXfrm rot="-5400000">
        <a:off x="4374293" y="4049287"/>
        <a:ext cx="4374294" cy="2429572"/>
      </dsp:txXfrm>
    </dsp:sp>
    <dsp:sp modelId="{8F571741-0556-4BD7-A755-5EAE09437B8B}">
      <dsp:nvSpPr>
        <dsp:cNvPr id="0" name=""/>
        <dsp:cNvSpPr/>
      </dsp:nvSpPr>
      <dsp:spPr>
        <a:xfrm>
          <a:off x="3062005" y="2429572"/>
          <a:ext cx="2624576" cy="1619715"/>
        </a:xfrm>
        <a:prstGeom prst="roundRect">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GB" sz="4300" kern="1200" dirty="0" smtClean="0"/>
            <a:t>Diversity</a:t>
          </a:r>
          <a:endParaRPr lang="en-GB" sz="4300" kern="1200" dirty="0"/>
        </a:p>
      </dsp:txBody>
      <dsp:txXfrm>
        <a:off x="3141073" y="2508640"/>
        <a:ext cx="2466440" cy="14615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7AD9C-5102-4C99-85A7-9629E9332505}">
      <dsp:nvSpPr>
        <dsp:cNvPr id="0" name=""/>
        <dsp:cNvSpPr/>
      </dsp:nvSpPr>
      <dsp:spPr>
        <a:xfrm>
          <a:off x="1096238" y="2154"/>
          <a:ext cx="1613494" cy="1613494"/>
        </a:xfrm>
        <a:prstGeom prst="ellipse">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GB" sz="2500" kern="1200" smtClean="0"/>
            <a:t>Spoken Words</a:t>
          </a:r>
          <a:endParaRPr lang="en-GB" sz="2500" kern="1200" dirty="0"/>
        </a:p>
      </dsp:txBody>
      <dsp:txXfrm>
        <a:off x="1332529" y="238445"/>
        <a:ext cx="1140912" cy="1140912"/>
      </dsp:txXfrm>
    </dsp:sp>
    <dsp:sp modelId="{AB1489BC-F25C-4B09-8944-B9EC800D10FC}">
      <dsp:nvSpPr>
        <dsp:cNvPr id="0" name=""/>
        <dsp:cNvSpPr/>
      </dsp:nvSpPr>
      <dsp:spPr>
        <a:xfrm>
          <a:off x="1435072" y="1746664"/>
          <a:ext cx="935826" cy="935826"/>
        </a:xfrm>
        <a:prstGeom prst="mathPlus">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a:p>
      </dsp:txBody>
      <dsp:txXfrm>
        <a:off x="1559116" y="2104524"/>
        <a:ext cx="687738" cy="220106"/>
      </dsp:txXfrm>
    </dsp:sp>
    <dsp:sp modelId="{1EBBB7DF-4388-4CAE-B0A8-2DDF7E03D430}">
      <dsp:nvSpPr>
        <dsp:cNvPr id="0" name=""/>
        <dsp:cNvSpPr/>
      </dsp:nvSpPr>
      <dsp:spPr>
        <a:xfrm>
          <a:off x="1096238" y="2813507"/>
          <a:ext cx="1613494" cy="1613494"/>
        </a:xfrm>
        <a:prstGeom prst="ellipse">
          <a:avLst/>
        </a:prstGeom>
        <a:solidFill>
          <a:schemeClr val="accent3">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GB" sz="2500" kern="1200" smtClean="0"/>
            <a:t>Written words</a:t>
          </a:r>
          <a:endParaRPr lang="en-GB" sz="2500" kern="1200" dirty="0"/>
        </a:p>
      </dsp:txBody>
      <dsp:txXfrm>
        <a:off x="1332529" y="3049798"/>
        <a:ext cx="1140912" cy="1140912"/>
      </dsp:txXfrm>
    </dsp:sp>
    <dsp:sp modelId="{27096BD4-D859-4357-80F6-A008278FAC0E}">
      <dsp:nvSpPr>
        <dsp:cNvPr id="0" name=""/>
        <dsp:cNvSpPr/>
      </dsp:nvSpPr>
      <dsp:spPr>
        <a:xfrm>
          <a:off x="2951756" y="1914468"/>
          <a:ext cx="513091" cy="600219"/>
        </a:xfrm>
        <a:prstGeom prst="righ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2951756" y="2034512"/>
        <a:ext cx="359164" cy="360131"/>
      </dsp:txXfrm>
    </dsp:sp>
    <dsp:sp modelId="{312420AD-8E2F-42A2-9AF6-7675511DD183}">
      <dsp:nvSpPr>
        <dsp:cNvPr id="0" name=""/>
        <dsp:cNvSpPr/>
      </dsp:nvSpPr>
      <dsp:spPr>
        <a:xfrm>
          <a:off x="3677829" y="601083"/>
          <a:ext cx="3226988" cy="3226988"/>
        </a:xfrm>
        <a:prstGeom prst="ellipse">
          <a:avLst/>
        </a:prstGeom>
        <a:blipFill rotWithShape="0">
          <a:blip xmlns:r="http://schemas.openxmlformats.org/officeDocument/2006/relationships" r:embed="rId1"/>
          <a:tile tx="0" ty="0" sx="100000" sy="100000" flip="none" algn="tl"/>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GB" sz="3200" kern="1200" dirty="0" smtClean="0"/>
            <a:t>Interference</a:t>
          </a:r>
          <a:endParaRPr lang="en-GB" sz="3200" kern="1200" dirty="0"/>
        </a:p>
      </dsp:txBody>
      <dsp:txXfrm>
        <a:off x="4150410" y="1073664"/>
        <a:ext cx="2281826" cy="22818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7AD9C-5102-4C99-85A7-9629E9332505}">
      <dsp:nvSpPr>
        <dsp:cNvPr id="0" name=""/>
        <dsp:cNvSpPr/>
      </dsp:nvSpPr>
      <dsp:spPr>
        <a:xfrm>
          <a:off x="831848" y="1409"/>
          <a:ext cx="1561938" cy="1561938"/>
        </a:xfrm>
        <a:prstGeom prst="ellipse">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GB" sz="2600" kern="1200" smtClean="0"/>
            <a:t>Spoken words</a:t>
          </a:r>
          <a:endParaRPr lang="en-GB" sz="2600" kern="1200" dirty="0"/>
        </a:p>
      </dsp:txBody>
      <dsp:txXfrm>
        <a:off x="1060589" y="230150"/>
        <a:ext cx="1104456" cy="1104456"/>
      </dsp:txXfrm>
    </dsp:sp>
    <dsp:sp modelId="{AB1489BC-F25C-4B09-8944-B9EC800D10FC}">
      <dsp:nvSpPr>
        <dsp:cNvPr id="0" name=""/>
        <dsp:cNvSpPr/>
      </dsp:nvSpPr>
      <dsp:spPr>
        <a:xfrm>
          <a:off x="1159855" y="1690177"/>
          <a:ext cx="905924" cy="905924"/>
        </a:xfrm>
        <a:prstGeom prst="mathPlus">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a:off x="1279935" y="2036602"/>
        <a:ext cx="665764" cy="213074"/>
      </dsp:txXfrm>
    </dsp:sp>
    <dsp:sp modelId="{1EBBB7DF-4388-4CAE-B0A8-2DDF7E03D430}">
      <dsp:nvSpPr>
        <dsp:cNvPr id="0" name=""/>
        <dsp:cNvSpPr/>
      </dsp:nvSpPr>
      <dsp:spPr>
        <a:xfrm>
          <a:off x="831848" y="2722931"/>
          <a:ext cx="1561938" cy="1561938"/>
        </a:xfrm>
        <a:prstGeom prst="ellipse">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GB" sz="2600" kern="1200" smtClean="0"/>
            <a:t>Image</a:t>
          </a:r>
          <a:endParaRPr lang="en-GB" sz="2600" kern="1200" dirty="0"/>
        </a:p>
      </dsp:txBody>
      <dsp:txXfrm>
        <a:off x="1060589" y="2951672"/>
        <a:ext cx="1104456" cy="1104456"/>
      </dsp:txXfrm>
    </dsp:sp>
    <dsp:sp modelId="{27096BD4-D859-4357-80F6-A008278FAC0E}">
      <dsp:nvSpPr>
        <dsp:cNvPr id="0" name=""/>
        <dsp:cNvSpPr/>
      </dsp:nvSpPr>
      <dsp:spPr>
        <a:xfrm>
          <a:off x="2628077" y="1852619"/>
          <a:ext cx="496696" cy="581041"/>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dsp:txBody>
      <dsp:txXfrm>
        <a:off x="2628077" y="1968827"/>
        <a:ext cx="347687" cy="348625"/>
      </dsp:txXfrm>
    </dsp:sp>
    <dsp:sp modelId="{312420AD-8E2F-42A2-9AF6-7675511DD183}">
      <dsp:nvSpPr>
        <dsp:cNvPr id="0" name=""/>
        <dsp:cNvSpPr/>
      </dsp:nvSpPr>
      <dsp:spPr>
        <a:xfrm>
          <a:off x="3330950" y="581201"/>
          <a:ext cx="3123877" cy="3123877"/>
        </a:xfrm>
        <a:prstGeom prst="ellipse">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GB" sz="2600" kern="1200" dirty="0" smtClean="0"/>
            <a:t>Reinforcement</a:t>
          </a:r>
          <a:endParaRPr lang="en-GB" sz="2600" kern="1200" dirty="0"/>
        </a:p>
      </dsp:txBody>
      <dsp:txXfrm>
        <a:off x="3788431" y="1038682"/>
        <a:ext cx="2208915" cy="220891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907415-B8B8-4AFE-9E19-E75259D4428A}" type="datetimeFigureOut">
              <a:rPr lang="en-GB" smtClean="0"/>
              <a:pPr/>
              <a:t>08/07/2016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02FC1E-9835-4D10-B97D-9916B5BAA8F0}" type="slidenum">
              <a:rPr lang="en-GB" smtClean="0"/>
              <a:pPr/>
              <a:t>‹#›</a:t>
            </a:fld>
            <a:endParaRPr lang="en-GB"/>
          </a:p>
        </p:txBody>
      </p:sp>
    </p:spTree>
    <p:extLst>
      <p:ext uri="{BB962C8B-B14F-4D97-AF65-F5344CB8AC3E}">
        <p14:creationId xmlns:p14="http://schemas.microsoft.com/office/powerpoint/2010/main" val="2544852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D5DBE5-537C-426A-ADDA-1F0D3D258134}" type="datetimeFigureOut">
              <a:rPr lang="en-GB" smtClean="0"/>
              <a:pPr/>
              <a:t>08/07/2016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FBFB96-58E2-4AA2-B2E2-7E2D094F5631}" type="slidenum">
              <a:rPr lang="en-GB" smtClean="0"/>
              <a:pPr/>
              <a:t>‹#›</a:t>
            </a:fld>
            <a:endParaRPr lang="en-GB"/>
          </a:p>
        </p:txBody>
      </p:sp>
    </p:spTree>
    <p:extLst>
      <p:ext uri="{BB962C8B-B14F-4D97-AF65-F5344CB8AC3E}">
        <p14:creationId xmlns:p14="http://schemas.microsoft.com/office/powerpoint/2010/main" val="2527249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xml"/><Relationship Id="rId4" Type="http://schemas.openxmlformats.org/officeDocument/2006/relationships/hyperlink" Target="http://creativecommons.org/licenses/by/3.0"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psychclassics.yorku.ca/Ebbinghaus/index.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psychclassics.yorku.ca/Ebbinghaus/index.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9.xml"/><Relationship Id="rId4" Type="http://schemas.openxmlformats.org/officeDocument/2006/relationships/hyperlink" Target="http://www.youtube.com/watch?v=_JU48-FVqvQ" TargetMode="Externa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fontAlgn="base"/>
            <a:r>
              <a:rPr lang="en-GB" sz="1200" b="0" i="0" kern="1200" dirty="0" smtClean="0">
                <a:solidFill>
                  <a:schemeClr val="tx1"/>
                </a:solidFill>
                <a:effectLst/>
                <a:latin typeface="+mn-lt"/>
                <a:ea typeface="+mn-ea"/>
                <a:cs typeface="+mn-cs"/>
              </a:rPr>
              <a:t>Image Students with Tablets, ©University of the Fraser Valley via Flickr </a:t>
            </a:r>
            <a:r>
              <a:rPr lang="en-GB" sz="1200" b="0" i="0" u="none" strike="noStrike" kern="1200" dirty="0" smtClean="0">
                <a:solidFill>
                  <a:schemeClr val="tx1"/>
                </a:solidFill>
                <a:effectLst/>
                <a:latin typeface="+mn-lt"/>
                <a:ea typeface="+mn-ea"/>
                <a:cs typeface="+mn-cs"/>
                <a:hlinkClick r:id="rId4"/>
              </a:rPr>
              <a:t>CCBY</a:t>
            </a:r>
            <a:r>
              <a:rPr lang="en-GB" sz="1200" b="0" i="0" u="none" strike="noStrike" kern="1200" dirty="0" smtClean="0">
                <a:solidFill>
                  <a:schemeClr val="tx1"/>
                </a:solidFill>
                <a:effectLst/>
                <a:latin typeface="+mn-lt"/>
                <a:ea typeface="+mn-ea"/>
                <a:cs typeface="+mn-cs"/>
              </a:rPr>
              <a:t>, from https://www.jisc.ac.uk/blog/five-steps-for-embedding-technology-use-in-colleges-28-jan-2015 </a:t>
            </a:r>
            <a:endParaRPr lang="en-GB" sz="1200" b="0" i="0" kern="1200" dirty="0" smtClean="0">
              <a:solidFill>
                <a:schemeClr val="tx1"/>
              </a:solidFill>
              <a:effectLst/>
              <a:latin typeface="+mn-lt"/>
              <a:ea typeface="+mn-ea"/>
              <a:cs typeface="+mn-cs"/>
            </a:endParaRPr>
          </a:p>
          <a:p>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12.10 Welcome, introduction of participants</a:t>
            </a:r>
          </a:p>
          <a:p>
            <a:pPr marL="628650" lvl="1" indent="-171450">
              <a:buFont typeface="Arial" panose="020B0604020202020204" pitchFamily="34" charset="0"/>
              <a:buChar char="•"/>
            </a:pPr>
            <a:r>
              <a:rPr lang="en-GB" sz="1200" kern="1200" dirty="0" smtClean="0">
                <a:solidFill>
                  <a:schemeClr val="tx1"/>
                </a:solidFill>
                <a:latin typeface="+mn-lt"/>
                <a:ea typeface="+mn-ea"/>
                <a:cs typeface="+mn-cs"/>
              </a:rPr>
              <a:t>What makes a bad presentation? A good one?</a:t>
            </a:r>
          </a:p>
          <a:p>
            <a:r>
              <a:rPr lang="en-GB" sz="1200" kern="1200" dirty="0" smtClean="0">
                <a:solidFill>
                  <a:schemeClr val="tx1"/>
                </a:solidFill>
                <a:latin typeface="+mn-lt"/>
                <a:ea typeface="+mn-ea"/>
                <a:cs typeface="+mn-cs"/>
              </a:rPr>
              <a:t>12.20 Presentation on structure, visual design, and delivery, to include the following sample topics:</a:t>
            </a:r>
          </a:p>
          <a:p>
            <a:pPr marL="628650" lvl="1" indent="-171450">
              <a:buFont typeface="Arial" panose="020B0604020202020204" pitchFamily="34" charset="0"/>
              <a:buChar char="•"/>
            </a:pPr>
            <a:r>
              <a:rPr lang="en-GB" sz="1200" kern="1200" dirty="0" smtClean="0">
                <a:solidFill>
                  <a:schemeClr val="tx1"/>
                </a:solidFill>
                <a:latin typeface="+mn-lt"/>
                <a:ea typeface="+mn-ea"/>
                <a:cs typeface="+mn-cs"/>
              </a:rPr>
              <a:t>Make it readable – good layout, font and colour choices</a:t>
            </a:r>
          </a:p>
          <a:p>
            <a:pPr marL="628650" lvl="1" indent="-171450">
              <a:buFont typeface="Arial" panose="020B0604020202020204" pitchFamily="34" charset="0"/>
              <a:buChar char="•"/>
            </a:pPr>
            <a:r>
              <a:rPr lang="en-GB" sz="1200" kern="1200" dirty="0" smtClean="0">
                <a:solidFill>
                  <a:schemeClr val="tx1"/>
                </a:solidFill>
                <a:latin typeface="+mn-lt"/>
                <a:ea typeface="+mn-ea"/>
                <a:cs typeface="+mn-cs"/>
              </a:rPr>
              <a:t>Using visuals effectively to reinforce the message</a:t>
            </a:r>
          </a:p>
          <a:p>
            <a:pPr marL="628650" lvl="1" indent="-171450">
              <a:buFont typeface="Arial" panose="020B0604020202020204" pitchFamily="34" charset="0"/>
              <a:buChar char="•"/>
            </a:pPr>
            <a:r>
              <a:rPr lang="en-GB" sz="1200" kern="1200" dirty="0" smtClean="0">
                <a:solidFill>
                  <a:schemeClr val="tx1"/>
                </a:solidFill>
                <a:latin typeface="+mn-lt"/>
                <a:ea typeface="+mn-ea"/>
                <a:cs typeface="+mn-cs"/>
              </a:rPr>
              <a:t>Accessibility and how it can enhance learning for all students – 5</a:t>
            </a:r>
            <a:r>
              <a:rPr lang="en-GB" sz="1200" kern="1200" baseline="0" dirty="0" smtClean="0">
                <a:solidFill>
                  <a:schemeClr val="tx1"/>
                </a:solidFill>
                <a:latin typeface="+mn-lt"/>
                <a:ea typeface="+mn-ea"/>
                <a:cs typeface="+mn-cs"/>
              </a:rPr>
              <a:t> minutes</a:t>
            </a:r>
            <a:endParaRPr lang="en-GB" sz="1200" kern="1200" dirty="0" smtClean="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latin typeface="+mn-lt"/>
                <a:ea typeface="+mn-ea"/>
                <a:cs typeface="+mn-cs"/>
              </a:rPr>
              <a:t>Organise the presentation for maximum retention of subject content</a:t>
            </a:r>
          </a:p>
          <a:p>
            <a:pPr marL="628650" lvl="1" indent="-171450">
              <a:buFont typeface="Arial" panose="020B0604020202020204" pitchFamily="34" charset="0"/>
              <a:buChar char="•"/>
            </a:pPr>
            <a:r>
              <a:rPr lang="en-GB" sz="1200" kern="1200" dirty="0" smtClean="0">
                <a:solidFill>
                  <a:schemeClr val="tx1"/>
                </a:solidFill>
                <a:latin typeface="+mn-lt"/>
                <a:ea typeface="+mn-ea"/>
                <a:cs typeface="+mn-cs"/>
              </a:rPr>
              <a:t>Effective delivery</a:t>
            </a:r>
          </a:p>
          <a:p>
            <a:r>
              <a:rPr lang="en-GB" sz="1200" kern="1200" dirty="0" smtClean="0">
                <a:solidFill>
                  <a:schemeClr val="tx1"/>
                </a:solidFill>
                <a:latin typeface="+mn-lt"/>
                <a:ea typeface="+mn-ea"/>
                <a:cs typeface="+mn-cs"/>
              </a:rPr>
              <a:t>12:50 Small group work in which participants analyse printouts of PowerPoint slides and identify ways to improve the presentation. Samples will include contributions from participants as well as examples provided by the trainer.</a:t>
            </a:r>
          </a:p>
          <a:p>
            <a:r>
              <a:rPr lang="en-GB" sz="1200" kern="1200" dirty="0" smtClean="0">
                <a:solidFill>
                  <a:schemeClr val="tx1"/>
                </a:solidFill>
                <a:latin typeface="+mn-lt"/>
                <a:ea typeface="+mn-ea"/>
                <a:cs typeface="+mn-cs"/>
              </a:rPr>
              <a:t>13:00 Sharing of results of group work.</a:t>
            </a:r>
          </a:p>
          <a:p>
            <a:r>
              <a:rPr lang="en-GB" sz="1200" kern="1200" dirty="0" smtClean="0">
                <a:solidFill>
                  <a:schemeClr val="tx1"/>
                </a:solidFill>
                <a:latin typeface="+mn-lt"/>
                <a:ea typeface="+mn-ea"/>
                <a:cs typeface="+mn-cs"/>
              </a:rPr>
              <a:t>13.10 Presentation on interaction, to include the following sample topics:</a:t>
            </a:r>
          </a:p>
          <a:p>
            <a:pPr marL="628650" lvl="1" indent="-171450">
              <a:buFont typeface="Arial" panose="020B0604020202020204" pitchFamily="34" charset="0"/>
              <a:buChar char="•"/>
            </a:pPr>
            <a:r>
              <a:rPr lang="en-GB" sz="1200" kern="1200" dirty="0" smtClean="0">
                <a:solidFill>
                  <a:schemeClr val="tx1"/>
                </a:solidFill>
                <a:latin typeface="+mn-lt"/>
                <a:ea typeface="+mn-ea"/>
                <a:cs typeface="+mn-cs"/>
              </a:rPr>
              <a:t>Break up lecture with interaction</a:t>
            </a:r>
          </a:p>
          <a:p>
            <a:pPr marL="628650" lvl="1" indent="-171450">
              <a:buFont typeface="Arial" panose="020B0604020202020204" pitchFamily="34" charset="0"/>
              <a:buChar char="•"/>
            </a:pPr>
            <a:r>
              <a:rPr lang="en-GB" sz="1200" kern="1200" dirty="0" smtClean="0">
                <a:solidFill>
                  <a:schemeClr val="tx1"/>
                </a:solidFill>
                <a:latin typeface="+mn-lt"/>
                <a:ea typeface="+mn-ea"/>
                <a:cs typeface="+mn-cs"/>
              </a:rPr>
              <a:t>Insert interactive cues into the presentation </a:t>
            </a:r>
          </a:p>
          <a:p>
            <a:pPr marL="628650" lvl="1" indent="-171450">
              <a:buFont typeface="Arial" panose="020B0604020202020204" pitchFamily="34" charset="0"/>
              <a:buChar char="•"/>
            </a:pPr>
            <a:r>
              <a:rPr lang="en-GB" sz="1200" kern="1200" dirty="0" smtClean="0">
                <a:solidFill>
                  <a:schemeClr val="tx1"/>
                </a:solidFill>
                <a:latin typeface="+mn-lt"/>
                <a:ea typeface="+mn-ea"/>
                <a:cs typeface="+mn-cs"/>
              </a:rPr>
              <a:t>Use a branching structure for contingent teaching </a:t>
            </a:r>
          </a:p>
          <a:p>
            <a:r>
              <a:rPr lang="en-GB" sz="1200" kern="1200" dirty="0" smtClean="0">
                <a:solidFill>
                  <a:schemeClr val="tx1"/>
                </a:solidFill>
                <a:latin typeface="+mn-lt"/>
                <a:ea typeface="+mn-ea"/>
                <a:cs typeface="+mn-cs"/>
              </a:rPr>
              <a:t>13.20 Large group discussion in which participants explore how they can</a:t>
            </a:r>
            <a:r>
              <a:rPr lang="en-GB" sz="1200" kern="1200" baseline="0" dirty="0" smtClean="0">
                <a:solidFill>
                  <a:schemeClr val="tx1"/>
                </a:solidFill>
                <a:latin typeface="+mn-lt"/>
                <a:ea typeface="+mn-ea"/>
                <a:cs typeface="+mn-cs"/>
              </a:rPr>
              <a:t> make their own lectures more interactive</a:t>
            </a:r>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13:30 Finish</a:t>
            </a:r>
            <a:endParaRPr lang="en-GB" dirty="0"/>
          </a:p>
        </p:txBody>
      </p:sp>
      <p:sp>
        <p:nvSpPr>
          <p:cNvPr id="4" name="Slide Number Placeholder 3"/>
          <p:cNvSpPr>
            <a:spLocks noGrp="1"/>
          </p:cNvSpPr>
          <p:nvPr>
            <p:ph type="sldNum" sz="quarter" idx="10"/>
          </p:nvPr>
        </p:nvSpPr>
        <p:spPr/>
        <p:txBody>
          <a:bodyPr/>
          <a:lstStyle/>
          <a:p>
            <a:fld id="{BFFBFB96-58E2-4AA2-B2E2-7E2D094F5631}" type="slidenum">
              <a:rPr lang="en-GB" smtClean="0"/>
              <a:pPr/>
              <a:t>1</a:t>
            </a:fld>
            <a:endParaRPr lang="en-GB"/>
          </a:p>
        </p:txBody>
      </p:sp>
    </p:spTree>
    <p:custDataLst>
      <p:tags r:id="rId1"/>
    </p:custDataLst>
    <p:extLst>
      <p:ext uri="{BB962C8B-B14F-4D97-AF65-F5344CB8AC3E}">
        <p14:creationId xmlns:p14="http://schemas.microsoft.com/office/powerpoint/2010/main" val="450605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Ebbinghaus</a:t>
            </a:r>
            <a:r>
              <a:rPr lang="en-GB" baseline="0" dirty="0" smtClean="0"/>
              <a:t> forgetting curve – most of the forgetting occurs in first 20 minutes after learning new material</a:t>
            </a:r>
          </a:p>
          <a:p>
            <a:endParaRPr lang="en-GB" baseline="0" dirty="0" smtClean="0"/>
          </a:p>
          <a:p>
            <a:r>
              <a:rPr lang="en-GB" dirty="0" smtClean="0"/>
              <a:t>The curve of forgetting and the distribution of practice Journal of educational psychology [0022-0663] Easley vol:28 iss:6 pg:474 -478 </a:t>
            </a:r>
          </a:p>
          <a:p>
            <a:endParaRPr lang="en-GB" dirty="0" smtClean="0"/>
          </a:p>
          <a:p>
            <a:pPr lvl="0"/>
            <a:r>
              <a:rPr lang="en-GB" sz="1200" kern="1200" dirty="0" err="1" smtClean="0">
                <a:solidFill>
                  <a:schemeClr val="tx1"/>
                </a:solidFill>
                <a:latin typeface="+mn-lt"/>
                <a:ea typeface="+mn-ea"/>
                <a:cs typeface="+mn-cs"/>
              </a:rPr>
              <a:t>Ebbinghaus</a:t>
            </a:r>
            <a:r>
              <a:rPr lang="en-GB" sz="1200" kern="1200" dirty="0" smtClean="0">
                <a:solidFill>
                  <a:schemeClr val="tx1"/>
                </a:solidFill>
                <a:latin typeface="+mn-lt"/>
                <a:ea typeface="+mn-ea"/>
                <a:cs typeface="+mn-cs"/>
              </a:rPr>
              <a:t>, Hermann. Translated by Henry A. Ruger &amp; Clara E. </a:t>
            </a:r>
            <a:r>
              <a:rPr lang="en-GB" sz="1200" kern="1200" dirty="0" err="1" smtClean="0">
                <a:solidFill>
                  <a:schemeClr val="tx1"/>
                </a:solidFill>
                <a:latin typeface="+mn-lt"/>
                <a:ea typeface="+mn-ea"/>
                <a:cs typeface="+mn-cs"/>
              </a:rPr>
              <a:t>Bussenius</a:t>
            </a:r>
            <a:r>
              <a:rPr lang="en-GB" sz="1200" kern="1200" dirty="0" smtClean="0">
                <a:solidFill>
                  <a:schemeClr val="tx1"/>
                </a:solidFill>
                <a:latin typeface="+mn-lt"/>
                <a:ea typeface="+mn-ea"/>
                <a:cs typeface="+mn-cs"/>
              </a:rPr>
              <a:t>.  Memory: a contribution to experimental psychology (New York: Teachers College, Columbia University, 1913). </a:t>
            </a:r>
            <a:r>
              <a:rPr lang="en-GB" sz="1200" u="sng" kern="1200" dirty="0" smtClean="0">
                <a:solidFill>
                  <a:schemeClr val="tx1"/>
                </a:solidFill>
                <a:latin typeface="+mn-lt"/>
                <a:ea typeface="+mn-ea"/>
                <a:cs typeface="+mn-cs"/>
                <a:hlinkClick r:id="rId3"/>
              </a:rPr>
              <a:t>http://psychclassics.yorku.ca/Ebbinghaus/index.htm</a:t>
            </a:r>
            <a:r>
              <a:rPr lang="en-GB" sz="1200" kern="1200" dirty="0" smtClean="0">
                <a:solidFill>
                  <a:schemeClr val="tx1"/>
                </a:solidFill>
                <a:latin typeface="+mn-lt"/>
                <a:ea typeface="+mn-ea"/>
                <a:cs typeface="+mn-cs"/>
              </a:rPr>
              <a:t> (Accessed 15 March 2012).</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FBFB96-58E2-4AA2-B2E2-7E2D094F5631}" type="slidenum">
              <a:rPr lang="en-GB" smtClean="0"/>
              <a:pPr/>
              <a:t>11</a:t>
            </a:fld>
            <a:endParaRPr lang="en-GB"/>
          </a:p>
        </p:txBody>
      </p:sp>
    </p:spTree>
    <p:extLst>
      <p:ext uri="{BB962C8B-B14F-4D97-AF65-F5344CB8AC3E}">
        <p14:creationId xmlns:p14="http://schemas.microsoft.com/office/powerpoint/2010/main" val="145571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Ebbinghaus</a:t>
            </a:r>
            <a:r>
              <a:rPr lang="en-GB" baseline="0" dirty="0" smtClean="0"/>
              <a:t> forgetting curve – most of the forgetting occurs in first 20 minutes after learning new material</a:t>
            </a:r>
          </a:p>
          <a:p>
            <a:endParaRPr lang="en-GB" baseline="0" dirty="0" smtClean="0"/>
          </a:p>
          <a:p>
            <a:r>
              <a:rPr lang="en-GB" dirty="0" smtClean="0"/>
              <a:t>The curve of forgetting and the distribution of practice Journal of educational psychology [0022-0663] Easley vol:28 iss:6 pg:474 -478 </a:t>
            </a:r>
          </a:p>
          <a:p>
            <a:endParaRPr lang="en-GB" dirty="0" smtClean="0"/>
          </a:p>
          <a:p>
            <a:pPr lvl="0"/>
            <a:r>
              <a:rPr lang="en-GB" sz="1200" kern="1200" dirty="0" err="1" smtClean="0">
                <a:solidFill>
                  <a:schemeClr val="tx1"/>
                </a:solidFill>
                <a:latin typeface="+mn-lt"/>
                <a:ea typeface="+mn-ea"/>
                <a:cs typeface="+mn-cs"/>
              </a:rPr>
              <a:t>Ebbinghaus</a:t>
            </a:r>
            <a:r>
              <a:rPr lang="en-GB" sz="1200" kern="1200" dirty="0" smtClean="0">
                <a:solidFill>
                  <a:schemeClr val="tx1"/>
                </a:solidFill>
                <a:latin typeface="+mn-lt"/>
                <a:ea typeface="+mn-ea"/>
                <a:cs typeface="+mn-cs"/>
              </a:rPr>
              <a:t>, Hermann. Translated by Henry A. </a:t>
            </a:r>
            <a:r>
              <a:rPr lang="en-GB" sz="1200" kern="1200" dirty="0" err="1" smtClean="0">
                <a:solidFill>
                  <a:schemeClr val="tx1"/>
                </a:solidFill>
                <a:latin typeface="+mn-lt"/>
                <a:ea typeface="+mn-ea"/>
                <a:cs typeface="+mn-cs"/>
              </a:rPr>
              <a:t>Ruger</a:t>
            </a:r>
            <a:r>
              <a:rPr lang="en-GB" sz="1200" kern="1200" dirty="0" smtClean="0">
                <a:solidFill>
                  <a:schemeClr val="tx1"/>
                </a:solidFill>
                <a:latin typeface="+mn-lt"/>
                <a:ea typeface="+mn-ea"/>
                <a:cs typeface="+mn-cs"/>
              </a:rPr>
              <a:t> &amp; Clara E. </a:t>
            </a:r>
            <a:r>
              <a:rPr lang="en-GB" sz="1200" kern="1200" dirty="0" err="1" smtClean="0">
                <a:solidFill>
                  <a:schemeClr val="tx1"/>
                </a:solidFill>
                <a:latin typeface="+mn-lt"/>
                <a:ea typeface="+mn-ea"/>
                <a:cs typeface="+mn-cs"/>
              </a:rPr>
              <a:t>Bussenius</a:t>
            </a:r>
            <a:r>
              <a:rPr lang="en-GB" sz="1200" kern="1200" dirty="0" smtClean="0">
                <a:solidFill>
                  <a:schemeClr val="tx1"/>
                </a:solidFill>
                <a:latin typeface="+mn-lt"/>
                <a:ea typeface="+mn-ea"/>
                <a:cs typeface="+mn-cs"/>
              </a:rPr>
              <a:t>.  Memory: a contribution to experimental psychology (New York: Teachers College, Columbia University, 1913). </a:t>
            </a:r>
            <a:r>
              <a:rPr lang="en-GB" sz="1200" u="sng" kern="1200" dirty="0" smtClean="0">
                <a:solidFill>
                  <a:schemeClr val="tx1"/>
                </a:solidFill>
                <a:latin typeface="+mn-lt"/>
                <a:ea typeface="+mn-ea"/>
                <a:cs typeface="+mn-cs"/>
                <a:hlinkClick r:id="rId3"/>
              </a:rPr>
              <a:t>http://psychclassics.yorku.ca/Ebbinghaus/index.htm</a:t>
            </a:r>
            <a:r>
              <a:rPr lang="en-GB" sz="1200" kern="1200" dirty="0" smtClean="0">
                <a:solidFill>
                  <a:schemeClr val="tx1"/>
                </a:solidFill>
                <a:latin typeface="+mn-lt"/>
                <a:ea typeface="+mn-ea"/>
                <a:cs typeface="+mn-cs"/>
              </a:rPr>
              <a:t> (Accessed 20 November 2013).</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FBFB96-58E2-4AA2-B2E2-7E2D094F5631}" type="slidenum">
              <a:rPr lang="en-GB" smtClean="0"/>
              <a:pPr/>
              <a:t>12</a:t>
            </a:fld>
            <a:endParaRPr lang="en-GB"/>
          </a:p>
        </p:txBody>
      </p:sp>
    </p:spTree>
    <p:extLst>
      <p:ext uri="{BB962C8B-B14F-4D97-AF65-F5344CB8AC3E}">
        <p14:creationId xmlns:p14="http://schemas.microsoft.com/office/powerpoint/2010/main" val="145571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Repeat connection among</a:t>
            </a:r>
            <a:r>
              <a:rPr lang="en-GB" baseline="0" dirty="0" smtClean="0"/>
              <a:t> the big ideas at the end.  Check students’ understanding.</a:t>
            </a:r>
            <a:endParaRPr lang="en-GB" dirty="0"/>
          </a:p>
        </p:txBody>
      </p:sp>
    </p:spTree>
    <p:extLst>
      <p:ext uri="{BB962C8B-B14F-4D97-AF65-F5344CB8AC3E}">
        <p14:creationId xmlns:p14="http://schemas.microsoft.com/office/powerpoint/2010/main" val="4294808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FBFB96-58E2-4AA2-B2E2-7E2D094F5631}" type="slidenum">
              <a:rPr lang="en-GB" smtClean="0"/>
              <a:pPr/>
              <a:t>15</a:t>
            </a:fld>
            <a:endParaRPr lang="en-GB"/>
          </a:p>
        </p:txBody>
      </p:sp>
    </p:spTree>
    <p:custDataLst>
      <p:tags r:id="rId1"/>
    </p:custDataLst>
    <p:extLst>
      <p:ext uri="{BB962C8B-B14F-4D97-AF65-F5344CB8AC3E}">
        <p14:creationId xmlns:p14="http://schemas.microsoft.com/office/powerpoint/2010/main" val="3208143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FBFB96-58E2-4AA2-B2E2-7E2D094F5631}" type="slidenum">
              <a:rPr lang="en-GB" smtClean="0"/>
              <a:pPr/>
              <a:t>16</a:t>
            </a:fld>
            <a:endParaRPr lang="en-GB"/>
          </a:p>
        </p:txBody>
      </p:sp>
    </p:spTree>
    <p:custDataLst>
      <p:tags r:id="rId1"/>
    </p:custDataLst>
    <p:extLst>
      <p:ext uri="{BB962C8B-B14F-4D97-AF65-F5344CB8AC3E}">
        <p14:creationId xmlns:p14="http://schemas.microsoft.com/office/powerpoint/2010/main" val="2576285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Click into the example of poor and improved accessibility on</a:t>
            </a:r>
            <a:r>
              <a:rPr lang="en-GB" baseline="0" dirty="0" smtClean="0"/>
              <a:t> slides.</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smtClean="0"/>
              <a:t>Adapted from Wiki </a:t>
            </a:r>
            <a:r>
              <a:rPr lang="en-GB" baseline="0" dirty="0" smtClean="0"/>
              <a:t>Books </a:t>
            </a:r>
            <a:r>
              <a:rPr lang="en-GB" sz="1200" b="0" i="0" kern="1200" dirty="0" smtClean="0">
                <a:solidFill>
                  <a:schemeClr val="tx1"/>
                </a:solidFill>
                <a:effectLst/>
                <a:latin typeface="+mn-lt"/>
                <a:ea typeface="+mn-ea"/>
                <a:cs typeface="+mn-cs"/>
              </a:rPr>
              <a:t>Instructional Technology/Instructional Design</a:t>
            </a:r>
          </a:p>
          <a:p>
            <a:r>
              <a:rPr lang="en-GB" baseline="0" dirty="0" smtClean="0"/>
              <a:t> https://en.wikibooks.org/wiki/Instructional_Technology/Instructional_Design</a:t>
            </a:r>
            <a:r>
              <a:rPr lang="en-GB" b="1" baseline="0" dirty="0" smtClean="0"/>
              <a:t> </a:t>
            </a:r>
            <a:endParaRPr lang="en-GB" dirty="0"/>
          </a:p>
        </p:txBody>
      </p:sp>
    </p:spTree>
    <p:extLst>
      <p:ext uri="{BB962C8B-B14F-4D97-AF65-F5344CB8AC3E}">
        <p14:creationId xmlns:p14="http://schemas.microsoft.com/office/powerpoint/2010/main" val="748325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Click into the example of poor and improved accessibility on</a:t>
            </a:r>
            <a:r>
              <a:rPr lang="en-GB" baseline="0" dirty="0" smtClean="0"/>
              <a:t> slides.</a:t>
            </a:r>
            <a:endParaRPr lang="en-GB" dirty="0"/>
          </a:p>
        </p:txBody>
      </p:sp>
    </p:spTree>
    <p:extLst>
      <p:ext uri="{BB962C8B-B14F-4D97-AF65-F5344CB8AC3E}">
        <p14:creationId xmlns:p14="http://schemas.microsoft.com/office/powerpoint/2010/main" val="2085870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custDataLst>
      <p:tags r:id="rId1"/>
    </p:custDataLst>
    <p:extLst>
      <p:ext uri="{BB962C8B-B14F-4D97-AF65-F5344CB8AC3E}">
        <p14:creationId xmlns:p14="http://schemas.microsoft.com/office/powerpoint/2010/main" val="3372617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custDataLst>
      <p:tags r:id="rId1"/>
    </p:custDataLst>
    <p:extLst>
      <p:ext uri="{BB962C8B-B14F-4D97-AF65-F5344CB8AC3E}">
        <p14:creationId xmlns:p14="http://schemas.microsoft.com/office/powerpoint/2010/main" val="1211426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mtClean="0"/>
              <a:t>Same message at two speeds along same channel</a:t>
            </a:r>
          </a:p>
          <a:p>
            <a:endParaRPr lang="en-GB"/>
          </a:p>
        </p:txBody>
      </p:sp>
    </p:spTree>
    <p:custDataLst>
      <p:tags r:id="rId1"/>
    </p:custDataLst>
    <p:extLst>
      <p:ext uri="{BB962C8B-B14F-4D97-AF65-F5344CB8AC3E}">
        <p14:creationId xmlns:p14="http://schemas.microsoft.com/office/powerpoint/2010/main" val="1851448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t>10  minutes</a:t>
            </a:r>
            <a:endParaRPr lang="en-GB"/>
          </a:p>
        </p:txBody>
      </p:sp>
      <p:sp>
        <p:nvSpPr>
          <p:cNvPr id="4" name="Slide Number Placeholder 3"/>
          <p:cNvSpPr>
            <a:spLocks noGrp="1"/>
          </p:cNvSpPr>
          <p:nvPr>
            <p:ph type="sldNum" sz="quarter" idx="10"/>
          </p:nvPr>
        </p:nvSpPr>
        <p:spPr/>
        <p:txBody>
          <a:bodyPr/>
          <a:lstStyle/>
          <a:p>
            <a:fld id="{BFFBFB96-58E2-4AA2-B2E2-7E2D094F5631}" type="slidenum">
              <a:rPr lang="en-GB" smtClean="0"/>
              <a:pPr/>
              <a:t>2</a:t>
            </a:fld>
            <a:endParaRPr lang="en-GB"/>
          </a:p>
        </p:txBody>
      </p:sp>
    </p:spTree>
    <p:extLst>
      <p:ext uri="{BB962C8B-B14F-4D97-AF65-F5344CB8AC3E}">
        <p14:creationId xmlns:p14="http://schemas.microsoft.com/office/powerpoint/2010/main" val="514592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custDataLst>
      <p:tags r:id="rId1"/>
    </p:custDataLst>
    <p:extLst>
      <p:ext uri="{BB962C8B-B14F-4D97-AF65-F5344CB8AC3E}">
        <p14:creationId xmlns:p14="http://schemas.microsoft.com/office/powerpoint/2010/main" val="1425704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FBFB96-58E2-4AA2-B2E2-7E2D094F5631}" type="slidenum">
              <a:rPr lang="en-GB" smtClean="0"/>
              <a:pPr/>
              <a:t>24</a:t>
            </a:fld>
            <a:endParaRPr lang="en-GB"/>
          </a:p>
        </p:txBody>
      </p:sp>
    </p:spTree>
    <p:custDataLst>
      <p:tags r:id="rId1"/>
    </p:custDataLst>
    <p:extLst>
      <p:ext uri="{BB962C8B-B14F-4D97-AF65-F5344CB8AC3E}">
        <p14:creationId xmlns:p14="http://schemas.microsoft.com/office/powerpoint/2010/main" val="3952480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custDataLst>
      <p:tags r:id="rId1"/>
    </p:custDataLst>
    <p:extLst>
      <p:ext uri="{BB962C8B-B14F-4D97-AF65-F5344CB8AC3E}">
        <p14:creationId xmlns:p14="http://schemas.microsoft.com/office/powerpoint/2010/main" val="3380530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r>
              <a:rPr lang="en-GB" dirty="0" smtClean="0"/>
              <a:t>Don’t look at handouts!  See how much they remember from</a:t>
            </a:r>
            <a:r>
              <a:rPr lang="en-GB" baseline="0" dirty="0" smtClean="0"/>
              <a:t> first part of presentation.</a:t>
            </a:r>
          </a:p>
          <a:p>
            <a:pPr eaLnBrk="1" hangingPunct="1"/>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By the way, have you noticed that there is a symbol I use to signal to you (and to me) that when</a:t>
            </a:r>
            <a:r>
              <a:rPr lang="en-GB" baseline="0" dirty="0" smtClean="0"/>
              <a:t> we come to this slide, we will be doing something requiring your participation? </a:t>
            </a:r>
            <a:endParaRPr lang="en-GB" dirty="0" smtClean="0"/>
          </a:p>
          <a:p>
            <a:pPr eaLnBrk="1" hangingPunct="1"/>
            <a:endParaRPr lang="en-GB" dirty="0" smtClean="0"/>
          </a:p>
          <a:p>
            <a:pPr eaLnBrk="1" hangingPunct="1"/>
            <a:endParaRPr lang="en-GB" dirty="0" smtClean="0"/>
          </a:p>
        </p:txBody>
      </p:sp>
    </p:spTree>
    <p:extLst>
      <p:ext uri="{BB962C8B-B14F-4D97-AF65-F5344CB8AC3E}">
        <p14:creationId xmlns:p14="http://schemas.microsoft.com/office/powerpoint/2010/main" val="1600899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295400" y="800100"/>
            <a:ext cx="4270375" cy="3201988"/>
          </a:xfrm>
          <a:ln/>
        </p:spPr>
      </p:sp>
      <p:sp>
        <p:nvSpPr>
          <p:cNvPr id="34819" name="Rectangle 3"/>
          <p:cNvSpPr>
            <a:spLocks noGrp="1" noChangeArrowheads="1"/>
          </p:cNvSpPr>
          <p:nvPr>
            <p:ph type="body" idx="1"/>
          </p:nvPr>
        </p:nvSpPr>
        <p:spPr>
          <a:xfrm>
            <a:off x="911731" y="4345447"/>
            <a:ext cx="5034541" cy="3851413"/>
          </a:xfrm>
          <a:noFill/>
          <a:ln/>
        </p:spPr>
        <p:txBody>
          <a:bodyPr/>
          <a:lstStyle/>
          <a:p>
            <a:r>
              <a:rPr lang="en-US" dirty="0" smtClean="0"/>
              <a:t>Small group work</a:t>
            </a:r>
          </a:p>
          <a:p>
            <a:endParaRPr lang="en-US" dirty="0" smtClean="0"/>
          </a:p>
          <a:p>
            <a:pPr eaLnBrk="1" hangingPunct="1"/>
            <a:endParaRPr lang="en-GB" dirty="0" smtClean="0"/>
          </a:p>
          <a:p>
            <a:pPr eaLnBrk="1" hangingPunct="1"/>
            <a:r>
              <a:rPr lang="en-GB" dirty="0" smtClean="0"/>
              <a:t>Participants will work in small groups to </a:t>
            </a:r>
            <a:r>
              <a:rPr lang="en-US" dirty="0" smtClean="0"/>
              <a:t>apply the principles of good practice to redesign a presentation</a:t>
            </a:r>
            <a:r>
              <a:rPr lang="en-GB" dirty="0" smtClean="0"/>
              <a:t>.</a:t>
            </a:r>
          </a:p>
          <a:p>
            <a:pPr eaLnBrk="1" hangingPunct="1"/>
            <a:endParaRPr lang="en-GB" dirty="0" smtClean="0"/>
          </a:p>
          <a:p>
            <a:pPr eaLnBrk="1" hangingPunct="1"/>
            <a:r>
              <a:rPr lang="en-GB" dirty="0" smtClean="0"/>
              <a:t>Work in small groups to brainstorm and complete the worksheet, then each group will share.</a:t>
            </a:r>
          </a:p>
          <a:p>
            <a:pPr eaLnBrk="1" hangingPunct="1"/>
            <a:endParaRPr lang="en-GB" dirty="0" smtClean="0"/>
          </a:p>
        </p:txBody>
      </p:sp>
    </p:spTree>
    <p:custDataLst>
      <p:tags r:id="rId1"/>
    </p:custDataLst>
    <p:extLst>
      <p:ext uri="{BB962C8B-B14F-4D97-AF65-F5344CB8AC3E}">
        <p14:creationId xmlns:p14="http://schemas.microsoft.com/office/powerpoint/2010/main" val="23461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r>
              <a:rPr lang="en-GB" dirty="0" smtClean="0"/>
              <a:t>Give each group a chance to contribute their experience. Adjust your approach depending on the dynamic in the class – you might have each person contribute or have an open discussion of each topic in the slide.  Other ideas for topics may emerge, so follow them if desired.</a:t>
            </a:r>
          </a:p>
          <a:p>
            <a:pPr eaLnBrk="1" hangingPunct="1"/>
            <a:endParaRPr lang="en-GB" dirty="0" smtClean="0"/>
          </a:p>
        </p:txBody>
      </p:sp>
    </p:spTree>
    <p:extLst>
      <p:ext uri="{BB962C8B-B14F-4D97-AF65-F5344CB8AC3E}">
        <p14:creationId xmlns:p14="http://schemas.microsoft.com/office/powerpoint/2010/main" val="1571931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r>
              <a:rPr lang="en-GB" dirty="0" smtClean="0"/>
              <a:t>Who we are</a:t>
            </a:r>
          </a:p>
          <a:p>
            <a:pPr eaLnBrk="1" hangingPunct="1"/>
            <a:r>
              <a:rPr lang="en-GB" dirty="0" smtClean="0"/>
              <a:t>The E-learning Team.  Our primary aim is to support University staff, and to some extent students, in e-learning. This includes both technical and pedagogical guidance.</a:t>
            </a:r>
          </a:p>
          <a:p>
            <a:pPr eaLnBrk="1" hangingPunct="1"/>
            <a:endParaRPr lang="en-GB" dirty="0" smtClean="0"/>
          </a:p>
          <a:p>
            <a:pPr eaLnBrk="1" hangingPunct="1"/>
            <a:r>
              <a:rPr lang="en-GB" dirty="0" smtClean="0"/>
              <a:t>We also comprise the Blackboard Team. We maintain the ALTO e-learning support website.  For general e-learning queries, contact us at is-alto. For Blackboard queries, contact us at bb-team.</a:t>
            </a:r>
          </a:p>
          <a:p>
            <a:pPr eaLnBrk="1" hangingPunct="1"/>
            <a:endParaRPr lang="en-GB" dirty="0" smtClean="0"/>
          </a:p>
          <a:p>
            <a:pPr eaLnBrk="1" hangingPunct="1"/>
            <a:endParaRPr lang="en-GB" dirty="0" smtClean="0"/>
          </a:p>
          <a:p>
            <a:pPr eaLnBrk="1" hangingPunct="1"/>
            <a:endParaRPr lang="en-GB" dirty="0" smtClean="0"/>
          </a:p>
        </p:txBody>
      </p:sp>
      <p:sp>
        <p:nvSpPr>
          <p:cNvPr id="40964" name="Slide Number Placeholder 3"/>
          <p:cNvSpPr>
            <a:spLocks noGrp="1"/>
          </p:cNvSpPr>
          <p:nvPr>
            <p:ph type="sldNum" sz="quarter" idx="5"/>
          </p:nvPr>
        </p:nvSpPr>
        <p:spPr>
          <a:noFill/>
        </p:spPr>
        <p:txBody>
          <a:bodyPr/>
          <a:lstStyle/>
          <a:p>
            <a:fld id="{7333765F-74AB-4EAF-BD3D-AA50D6A37FA6}" type="slidenum">
              <a:rPr lang="en-GB" smtClean="0"/>
              <a:pPr/>
              <a:t>29</a:t>
            </a:fld>
            <a:endParaRPr lang="en-GB" smtClean="0"/>
          </a:p>
        </p:txBody>
      </p:sp>
    </p:spTree>
    <p:extLst>
      <p:ext uri="{BB962C8B-B14F-4D97-AF65-F5344CB8AC3E}">
        <p14:creationId xmlns:p14="http://schemas.microsoft.com/office/powerpoint/2010/main" val="2080918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t>Here is where you can find  a detailed handout</a:t>
            </a:r>
            <a:endParaRPr lang="en-GB"/>
          </a:p>
        </p:txBody>
      </p:sp>
      <p:sp>
        <p:nvSpPr>
          <p:cNvPr id="4" name="Slide Number Placeholder 3"/>
          <p:cNvSpPr>
            <a:spLocks noGrp="1"/>
          </p:cNvSpPr>
          <p:nvPr>
            <p:ph type="sldNum" sz="quarter" idx="10"/>
          </p:nvPr>
        </p:nvSpPr>
        <p:spPr/>
        <p:txBody>
          <a:bodyPr/>
          <a:lstStyle/>
          <a:p>
            <a:fld id="{BFFBFB96-58E2-4AA2-B2E2-7E2D094F5631}" type="slidenum">
              <a:rPr lang="en-GB" smtClean="0"/>
              <a:pPr/>
              <a:t>30</a:t>
            </a:fld>
            <a:endParaRPr lang="en-GB"/>
          </a:p>
        </p:txBody>
      </p:sp>
    </p:spTree>
    <p:custDataLst>
      <p:tags r:id="rId1"/>
    </p:custDataLst>
    <p:extLst>
      <p:ext uri="{BB962C8B-B14F-4D97-AF65-F5344CB8AC3E}">
        <p14:creationId xmlns:p14="http://schemas.microsoft.com/office/powerpoint/2010/main" val="46241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Spring 2013 we ran LEX Student Experience</a:t>
            </a:r>
            <a:r>
              <a:rPr lang="en-GB" baseline="0" dirty="0" smtClean="0"/>
              <a:t> study. The results reinforced message we had heard from students in focus groups and other surveys – there is variation in practice from exemplary to weak, but in general students want better lectures. This means better delivery, better use of PowerPoint, better use of time during the lecture hour.</a:t>
            </a:r>
            <a:endParaRPr lang="en-GB" dirty="0"/>
          </a:p>
        </p:txBody>
      </p:sp>
      <p:sp>
        <p:nvSpPr>
          <p:cNvPr id="4" name="Slide Number Placeholder 3"/>
          <p:cNvSpPr>
            <a:spLocks noGrp="1"/>
          </p:cNvSpPr>
          <p:nvPr>
            <p:ph type="sldNum" sz="quarter" idx="10"/>
          </p:nvPr>
        </p:nvSpPr>
        <p:spPr/>
        <p:txBody>
          <a:bodyPr/>
          <a:lstStyle/>
          <a:p>
            <a:fld id="{BFFBFB96-58E2-4AA2-B2E2-7E2D094F5631}" type="slidenum">
              <a:rPr lang="en-GB" smtClean="0"/>
              <a:pPr/>
              <a:t>3</a:t>
            </a:fld>
            <a:endParaRPr lang="en-GB"/>
          </a:p>
        </p:txBody>
      </p:sp>
    </p:spTree>
    <p:extLst>
      <p:ext uri="{BB962C8B-B14F-4D97-AF65-F5344CB8AC3E}">
        <p14:creationId xmlns:p14="http://schemas.microsoft.com/office/powerpoint/2010/main" val="3904940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http://www.english.ucla.edu/faculty/mcgurl/student%20feedback.htm </a:t>
            </a:r>
            <a:endParaRPr lang="en-GB" dirty="0"/>
          </a:p>
        </p:txBody>
      </p:sp>
    </p:spTree>
    <p:custDataLst>
      <p:tags r:id="rId1"/>
    </p:custDataLst>
    <p:extLst>
      <p:ext uri="{BB962C8B-B14F-4D97-AF65-F5344CB8AC3E}">
        <p14:creationId xmlns:p14="http://schemas.microsoft.com/office/powerpoint/2010/main" val="547676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20750" rtl="0" eaLnBrk="0" fontAlgn="base" latinLnBrk="0" hangingPunct="0">
              <a:lnSpc>
                <a:spcPct val="100000"/>
              </a:lnSpc>
              <a:spcBef>
                <a:spcPct val="30000"/>
              </a:spcBef>
              <a:spcAft>
                <a:spcPct val="0"/>
              </a:spcAft>
              <a:buClrTx/>
              <a:buSzTx/>
              <a:buFontTx/>
              <a:buNone/>
              <a:tabLst/>
              <a:defRPr/>
            </a:pPr>
            <a:r>
              <a:rPr lang="en-GB" dirty="0" smtClean="0"/>
              <a:t>This video clip shows what not to do. </a:t>
            </a:r>
          </a:p>
          <a:p>
            <a:endParaRPr lang="en-GB" dirty="0" smtClean="0"/>
          </a:p>
          <a:p>
            <a:r>
              <a:rPr lang="en-GB" sz="1200" dirty="0" smtClean="0"/>
              <a:t>Life After Death by PowerPoint Don McMillan https://www.youtube.com/watch?v=MjcO2ExtHso </a:t>
            </a:r>
          </a:p>
          <a:p>
            <a:r>
              <a:rPr lang="en-GB" sz="1200" dirty="0" smtClean="0"/>
              <a:t>Stop! You’re Killing me with PowerPoint </a:t>
            </a:r>
            <a:r>
              <a:rPr lang="en-GB" sz="1200" dirty="0" smtClean="0">
                <a:hlinkClick r:id="rId4"/>
              </a:rPr>
              <a:t>http://www.youtube.com/watch?v=_JU48-FVqvQ</a:t>
            </a:r>
            <a:r>
              <a:rPr lang="en-GB" sz="1200" dirty="0" smtClean="0"/>
              <a:t> </a:t>
            </a:r>
          </a:p>
        </p:txBody>
      </p:sp>
    </p:spTree>
    <p:custDataLst>
      <p:tags r:id="rId1"/>
    </p:custDataLst>
    <p:extLst>
      <p:ext uri="{BB962C8B-B14F-4D97-AF65-F5344CB8AC3E}">
        <p14:creationId xmlns:p14="http://schemas.microsoft.com/office/powerpoint/2010/main" val="2192764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custDataLst>
      <p:tags r:id="rId1"/>
    </p:custDataLst>
    <p:extLst>
      <p:ext uri="{BB962C8B-B14F-4D97-AF65-F5344CB8AC3E}">
        <p14:creationId xmlns:p14="http://schemas.microsoft.com/office/powerpoint/2010/main" val="327912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i="1" dirty="0" smtClean="0"/>
              <a:t>Comment:  </a:t>
            </a:r>
          </a:p>
          <a:p>
            <a:r>
              <a:rPr lang="en-GB" sz="1200" i="1" dirty="0" smtClean="0"/>
              <a:t>This slide lists the three subtopics in my presentation</a:t>
            </a:r>
          </a:p>
          <a:p>
            <a:endParaRPr lang="en-GB" dirty="0"/>
          </a:p>
        </p:txBody>
      </p:sp>
      <p:sp>
        <p:nvSpPr>
          <p:cNvPr id="4" name="Slide Number Placeholder 3"/>
          <p:cNvSpPr>
            <a:spLocks noGrp="1"/>
          </p:cNvSpPr>
          <p:nvPr>
            <p:ph type="sldNum" sz="quarter" idx="10"/>
          </p:nvPr>
        </p:nvSpPr>
        <p:spPr/>
        <p:txBody>
          <a:bodyPr/>
          <a:lstStyle/>
          <a:p>
            <a:fld id="{1D44E6C7-F69E-452D-9C21-6AD93FCDD2F7}" type="slidenum">
              <a:rPr lang="en-GB" smtClean="0"/>
              <a:pPr/>
              <a:t>8</a:t>
            </a:fld>
            <a:endParaRPr lang="en-GB"/>
          </a:p>
        </p:txBody>
      </p:sp>
    </p:spTree>
    <p:custDataLst>
      <p:tags r:id="rId1"/>
    </p:custDataLst>
    <p:extLst>
      <p:ext uri="{BB962C8B-B14F-4D97-AF65-F5344CB8AC3E}">
        <p14:creationId xmlns:p14="http://schemas.microsoft.com/office/powerpoint/2010/main" val="2324971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Linear</a:t>
            </a:r>
            <a:r>
              <a:rPr lang="en-GB" baseline="0" dirty="0" smtClean="0"/>
              <a:t> structure with as much info crammed into the hour as possible is not the most effective method.</a:t>
            </a:r>
          </a:p>
          <a:p>
            <a:r>
              <a:rPr lang="en-GB" baseline="0" dirty="0" smtClean="0"/>
              <a:t>Loop back periodically to recap main ideas.</a:t>
            </a:r>
          </a:p>
          <a:p>
            <a:r>
              <a:rPr lang="en-GB" baseline="0" dirty="0" smtClean="0"/>
              <a:t>More repetition is needed than would be necessary in a written paper.</a:t>
            </a:r>
          </a:p>
          <a:p>
            <a:r>
              <a:rPr lang="en-GB" baseline="0" dirty="0" smtClean="0"/>
              <a:t>Give students breathing room to process the information and interact with it.</a:t>
            </a:r>
            <a:endParaRPr lang="en-GB" dirty="0"/>
          </a:p>
        </p:txBody>
      </p:sp>
    </p:spTree>
    <p:extLst>
      <p:ext uri="{BB962C8B-B14F-4D97-AF65-F5344CB8AC3E}">
        <p14:creationId xmlns:p14="http://schemas.microsoft.com/office/powerpoint/2010/main" val="2625804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Start with a link to prior material.</a:t>
            </a:r>
          </a:p>
          <a:p>
            <a:r>
              <a:rPr lang="en-GB" dirty="0" smtClean="0"/>
              <a:t>Give over</a:t>
            </a:r>
            <a:r>
              <a:rPr lang="en-GB" baseline="0" dirty="0" smtClean="0"/>
              <a:t>view of the new topic.</a:t>
            </a:r>
          </a:p>
          <a:p>
            <a:r>
              <a:rPr lang="en-GB" baseline="0" dirty="0" smtClean="0"/>
              <a:t>Give each subtopic, with a recap at end before moving on to next subtopic.</a:t>
            </a:r>
          </a:p>
          <a:p>
            <a:r>
              <a:rPr lang="en-GB" baseline="0" dirty="0" smtClean="0"/>
              <a:t>Recap threshold concepts at end.</a:t>
            </a:r>
          </a:p>
          <a:p>
            <a:endParaRPr lang="en-GB" baseline="0" dirty="0" smtClean="0"/>
          </a:p>
          <a:p>
            <a:r>
              <a:rPr lang="en-GB" dirty="0" smtClean="0"/>
              <a:t>Break up with interaction whenever possible.</a:t>
            </a:r>
            <a:endParaRPr lang="en-GB" dirty="0"/>
          </a:p>
        </p:txBody>
      </p:sp>
    </p:spTree>
    <p:extLst>
      <p:ext uri="{BB962C8B-B14F-4D97-AF65-F5344CB8AC3E}">
        <p14:creationId xmlns:p14="http://schemas.microsoft.com/office/powerpoint/2010/main" val="2709095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userDrawn="1"/>
        </p:nvPicPr>
        <p:blipFill>
          <a:blip r:embed="rId2" cstate="screen">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1187624" y="3094855"/>
            <a:ext cx="7776863" cy="1599722"/>
          </a:xfrm>
        </p:spPr>
        <p:txBody>
          <a:bodyPr anchor="b"/>
          <a:lstStyle>
            <a:lvl1pPr>
              <a:defRPr sz="4800">
                <a:solidFill>
                  <a:schemeClr val="bg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200499" y="4766916"/>
            <a:ext cx="5763988" cy="1040845"/>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coverBand.png"/>
          <p:cNvPicPr>
            <a:picLocks noChangeAspect="1"/>
          </p:cNvPicPr>
          <p:nvPr/>
        </p:nvPicPr>
        <p:blipFill>
          <a:blip r:embed="rId3" cstate="screen"/>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E21990-1392-4186-A50E-DF63B12BD66B}" type="datetimeFigureOut">
              <a:rPr lang="en-GB" smtClean="0"/>
              <a:pPr/>
              <a:t>08/07/2016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9FD0C-DB45-408E-AA0D-772DB519ABF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E21990-1392-4186-A50E-DF63B12BD66B}" type="datetimeFigureOut">
              <a:rPr lang="en-GB" smtClean="0"/>
              <a:pPr/>
              <a:t>08/07/2016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9FD0C-DB45-408E-AA0D-772DB519ABF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E21990-1392-4186-A50E-DF63B12BD66B}" type="datetimeFigureOut">
              <a:rPr lang="en-GB" smtClean="0"/>
              <a:pPr/>
              <a:t>08/07/2016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9FD0C-DB45-408E-AA0D-772DB519ABF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E21990-1392-4186-A50E-DF63B12BD66B}" type="datetimeFigureOut">
              <a:rPr lang="en-GB" smtClean="0"/>
              <a:pPr/>
              <a:t>08/07/2016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9FD0C-DB45-408E-AA0D-772DB519ABF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6E21990-1392-4186-A50E-DF63B12BD66B}" type="datetimeFigureOut">
              <a:rPr lang="en-GB" smtClean="0"/>
              <a:pPr/>
              <a:t>08/07/2016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9FD0C-DB45-408E-AA0D-772DB519ABF4}" type="slidenum">
              <a:rPr lang="en-GB" smtClean="0"/>
              <a:pPr/>
              <a:t>‹#›</a:t>
            </a:fld>
            <a:endParaRPr lang="en-GB"/>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6E21990-1392-4186-A50E-DF63B12BD66B}" type="datetimeFigureOut">
              <a:rPr lang="en-GB" smtClean="0"/>
              <a:pPr/>
              <a:t>08/07/2016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19FD0C-DB45-408E-AA0D-772DB519ABF4}" type="slidenum">
              <a:rPr lang="en-GB" smtClean="0"/>
              <a:pPr/>
              <a:t>‹#›</a:t>
            </a:fld>
            <a:endParaRPr lang="en-GB"/>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E21990-1392-4186-A50E-DF63B12BD66B}" type="datetimeFigureOut">
              <a:rPr lang="en-GB" smtClean="0"/>
              <a:pPr/>
              <a:t>08/07/2016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19FD0C-DB45-408E-AA0D-772DB519ABF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E21990-1392-4186-A50E-DF63B12BD66B}" type="datetimeFigureOut">
              <a:rPr lang="en-GB" smtClean="0"/>
              <a:pPr/>
              <a:t>08/07/2016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19FD0C-DB45-408E-AA0D-772DB519ABF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E21990-1392-4186-A50E-DF63B12BD66B}" type="datetimeFigureOut">
              <a:rPr lang="en-GB" smtClean="0"/>
              <a:pPr/>
              <a:t>08/07/2016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9FD0C-DB45-408E-AA0D-772DB519ABF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E21990-1392-4186-A50E-DF63B12BD66B}" type="datetimeFigureOut">
              <a:rPr lang="en-GB" smtClean="0"/>
              <a:pPr/>
              <a:t>08/07/2016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9FD0C-DB45-408E-AA0D-772DB519ABF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46E21990-1392-4186-A50E-DF63B12BD66B}" type="datetimeFigureOut">
              <a:rPr lang="en-GB" smtClean="0"/>
              <a:pPr/>
              <a:t>08/07/2016</a:t>
            </a:fld>
            <a:endParaRPr lang="en-GB"/>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GB"/>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E619FD0C-DB45-408E-AA0D-772DB519ABF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Calibri" pitchFamily="34" charset="0"/>
          <a:ea typeface="+mn-ea"/>
          <a:cs typeface="Calibri" pitchFamily="34" charset="0"/>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Calibri" pitchFamily="34" charset="0"/>
          <a:ea typeface="+mn-ea"/>
          <a:cs typeface="Calibri" pitchFamily="34" charset="0"/>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Calibri" pitchFamily="34" charset="0"/>
          <a:ea typeface="+mn-ea"/>
          <a:cs typeface="Calibri" pitchFamily="34" charset="0"/>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Calibri" pitchFamily="34" charset="0"/>
          <a:ea typeface="+mn-ea"/>
          <a:cs typeface="Calibri" pitchFamily="34" charset="0"/>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Calibri" pitchFamily="34" charset="0"/>
          <a:ea typeface="+mn-ea"/>
          <a:cs typeface="Calibri" pitchFamily="34" charset="0"/>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9.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7.xml"/><Relationship Id="rId5" Type="http://schemas.openxmlformats.org/officeDocument/2006/relationships/image" Target="../media/image12.png"/><Relationship Id="rId4" Type="http://schemas.openxmlformats.org/officeDocument/2006/relationships/hyperlink" Target="http://psychclassics.yorku.ca/Ebbinghaus/index.htm" TargetMode="Externa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2.xml"/><Relationship Id="rId7"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24.xml"/><Relationship Id="rId6" Type="http://schemas.openxmlformats.org/officeDocument/2006/relationships/hyperlink" Target="https://en.wikibooks.org/wiki/Instructional_Technology/Instructional_Design" TargetMode="External"/><Relationship Id="rId5" Type="http://schemas.openxmlformats.org/officeDocument/2006/relationships/image" Target="../media/image15.png"/><Relationship Id="rId4" Type="http://schemas.openxmlformats.org/officeDocument/2006/relationships/hyperlink" Target="../../../2016%20conference%20archive/2016%20presentation%20PPTs/design_ppt_visual_example.pptx"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25.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diagramColors" Target="../diagrams/colors3.xml"/><Relationship Id="rId11" Type="http://schemas.openxmlformats.org/officeDocument/2006/relationships/image" Target="../media/image20.jpeg"/><Relationship Id="rId5" Type="http://schemas.openxmlformats.org/officeDocument/2006/relationships/diagramQuickStyle" Target="../diagrams/quickStyle3.xml"/><Relationship Id="rId10" Type="http://schemas.openxmlformats.org/officeDocument/2006/relationships/image" Target="../media/image19.jpg"/><Relationship Id="rId4" Type="http://schemas.openxmlformats.org/officeDocument/2006/relationships/diagramLayout" Target="../diagrams/layout3.xml"/><Relationship Id="rId9"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9.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20.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35.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37.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hyperlink" Target="http://www.slideshare.net/brianbelen/what-is-politics-1699125" TargetMode="External"/><Relationship Id="rId3" Type="http://schemas.openxmlformats.org/officeDocument/2006/relationships/notesSlide" Target="../notesSlides/notesSlide24.xml"/><Relationship Id="rId7" Type="http://schemas.openxmlformats.org/officeDocument/2006/relationships/hyperlink" Target="http://www.slideshare.net/mungo13/teaching-poetry" TargetMode="External"/><Relationship Id="rId2" Type="http://schemas.openxmlformats.org/officeDocument/2006/relationships/slideLayout" Target="../slideLayouts/slideLayout3.xml"/><Relationship Id="rId1" Type="http://schemas.openxmlformats.org/officeDocument/2006/relationships/tags" Target="../tags/tag40.xml"/><Relationship Id="rId6" Type="http://schemas.openxmlformats.org/officeDocument/2006/relationships/hyperlink" Target="http://www.slideshare.net/shahinurrahaman/biofuel-its-importance" TargetMode="External"/><Relationship Id="rId5" Type="http://schemas.openxmlformats.org/officeDocument/2006/relationships/image" Target="../media/image6.pn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hyperlink" Target="http://www.delicious.com/is_alto/ppt" TargetMode="External"/><Relationship Id="rId5" Type="http://schemas.openxmlformats.org/officeDocument/2006/relationships/hyperlink" Target="http://nexus.aber.ac.uk/" TargetMode="External"/><Relationship Id="rId4" Type="http://schemas.openxmlformats.org/officeDocument/2006/relationships/hyperlink" Target="mailto:bb-team@aber.ac.uk"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image" Target="../media/image26.png"/><Relationship Id="rId4" Type="http://schemas.openxmlformats.org/officeDocument/2006/relationships/hyperlink" Target="http://nexus.aber.ac.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8.jpeg"/><Relationship Id="rId4" Type="http://schemas.openxmlformats.org/officeDocument/2006/relationships/hyperlink" Target="http://www.english.ucla.edu/faculty/mcgurl/student%20feedback.htm"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hyperlink" Target="http://www.youtube.com/watch?v=_JU48-FVqvQ" TargetMode="External"/><Relationship Id="rId4" Type="http://schemas.openxmlformats.org/officeDocument/2006/relationships/hyperlink" Target="https://www.youtube.com/watch?v=MjcO2ExtHso"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2" descr="Students with table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620688"/>
            <a:ext cx="6762750" cy="33432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467545" y="4129942"/>
            <a:ext cx="8208912" cy="1625276"/>
          </a:xfrm>
        </p:spPr>
        <p:txBody>
          <a:bodyPr/>
          <a:lstStyle/>
          <a:p>
            <a:r>
              <a:rPr lang="en-GB" dirty="0" smtClean="0"/>
              <a:t>Effective lectures:</a:t>
            </a:r>
            <a:br>
              <a:rPr lang="en-GB" dirty="0" smtClean="0"/>
            </a:br>
            <a:r>
              <a:rPr lang="en-GB" dirty="0" smtClean="0"/>
              <a:t>engaging all students</a:t>
            </a:r>
            <a:endParaRPr lang="en-GB" dirty="0"/>
          </a:p>
        </p:txBody>
      </p:sp>
      <p:sp>
        <p:nvSpPr>
          <p:cNvPr id="3" name="Subtitle 2"/>
          <p:cNvSpPr>
            <a:spLocks noGrp="1"/>
          </p:cNvSpPr>
          <p:nvPr>
            <p:ph type="subTitle" idx="1"/>
          </p:nvPr>
        </p:nvSpPr>
        <p:spPr>
          <a:xfrm>
            <a:off x="2987824" y="5802767"/>
            <a:ext cx="5844568" cy="794585"/>
          </a:xfrm>
        </p:spPr>
        <p:txBody>
          <a:bodyPr>
            <a:normAutofit/>
          </a:bodyPr>
          <a:lstStyle/>
          <a:p>
            <a:pPr algn="r"/>
            <a:r>
              <a:rPr lang="en-GB" sz="2400" dirty="0" smtClean="0"/>
              <a:t>Mary Jacob, E-learning </a:t>
            </a:r>
            <a:r>
              <a:rPr lang="en-GB" sz="2400" dirty="0" smtClean="0"/>
              <a:t>Group</a:t>
            </a:r>
            <a:endParaRPr lang="en-GB" sz="2400" dirty="0" smtClean="0"/>
          </a:p>
        </p:txBody>
      </p:sp>
    </p:spTree>
    <p:custDataLst>
      <p:tags r:id="rId1"/>
    </p:custDataLst>
    <p:extLst>
      <p:ext uri="{BB962C8B-B14F-4D97-AF65-F5344CB8AC3E}">
        <p14:creationId xmlns:p14="http://schemas.microsoft.com/office/powerpoint/2010/main" val="582643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dirty="0" smtClean="0"/>
              <a:t>Link and reinforce concepts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93555483"/>
              </p:ext>
            </p:extLst>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22436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B4ED806F-9601-486C-B086-AF61A476C57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BB466376-E08B-4A52-9626-EC6A00715542}"/>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graphicEl>
                                              <a:dgm id="{06057F01-DDC9-4A7B-A6D6-A5AED544CFF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0EA36992-A79B-402B-8D89-91C48CC6D2E9}"/>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graphicEl>
                                              <a:dgm id="{524540B7-CC1D-48B9-9FE1-9E11CDFAA66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963571B0-D05A-4004-942F-4A4C37EA4C6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17A11993-15C8-4826-86E9-298996EE7E17}"/>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2C217FAD-5093-4DA9-A6D9-F4A64E2E3834}"/>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FCBC9DBD-A585-4E1A-BDE9-8141CCEFB87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43608" y="3284984"/>
            <a:ext cx="6984776" cy="259228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normAutofit fontScale="92500" lnSpcReduction="10000"/>
          </a:bodyPr>
          <a:lstStyle/>
          <a:p>
            <a:pPr algn="ctr"/>
            <a:r>
              <a:rPr lang="en-GB" sz="5400" dirty="0" smtClean="0"/>
              <a:t>Reinforcement soon after learning improves retention</a:t>
            </a:r>
            <a:endParaRPr lang="en-GB" sz="5400" dirty="0"/>
          </a:p>
        </p:txBody>
      </p:sp>
      <p:sp>
        <p:nvSpPr>
          <p:cNvPr id="5" name="TextBox 4"/>
          <p:cNvSpPr txBox="1"/>
          <p:nvPr/>
        </p:nvSpPr>
        <p:spPr>
          <a:xfrm>
            <a:off x="1331640" y="5949280"/>
            <a:ext cx="184731" cy="369332"/>
          </a:xfrm>
          <a:prstGeom prst="rect">
            <a:avLst/>
          </a:prstGeom>
          <a:noFill/>
        </p:spPr>
        <p:txBody>
          <a:bodyPr wrap="none" rtlCol="0">
            <a:spAutoFit/>
          </a:bodyPr>
          <a:lstStyle/>
          <a:p>
            <a:endParaRPr lang="en-GB"/>
          </a:p>
        </p:txBody>
      </p:sp>
      <p:sp>
        <p:nvSpPr>
          <p:cNvPr id="7" name="Title 6"/>
          <p:cNvSpPr>
            <a:spLocks noGrp="1"/>
          </p:cNvSpPr>
          <p:nvPr>
            <p:ph type="title"/>
          </p:nvPr>
        </p:nvSpPr>
        <p:spPr>
          <a:xfrm>
            <a:off x="551280" y="188640"/>
            <a:ext cx="8041440" cy="1120229"/>
          </a:xfrm>
        </p:spPr>
        <p:txBody>
          <a:bodyPr/>
          <a:lstStyle/>
          <a:p>
            <a:r>
              <a:rPr lang="en-GB" smtClean="0"/>
              <a:t>Ebbinghaus forgetting curve</a:t>
            </a:r>
            <a:endParaRPr lang="en-GB"/>
          </a:p>
        </p:txBody>
      </p:sp>
    </p:spTree>
    <p:custDataLst>
      <p:tags r:id="rId1"/>
    </p:custDataLst>
    <p:extLst>
      <p:ext uri="{BB962C8B-B14F-4D97-AF65-F5344CB8AC3E}">
        <p14:creationId xmlns:p14="http://schemas.microsoft.com/office/powerpoint/2010/main" val="1510656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6093296"/>
            <a:ext cx="8640960" cy="430887"/>
          </a:xfrm>
          <a:prstGeom prst="rect">
            <a:avLst/>
          </a:prstGeom>
          <a:solidFill>
            <a:schemeClr val="bg1"/>
          </a:solidFill>
        </p:spPr>
        <p:txBody>
          <a:bodyPr wrap="square" rtlCol="0">
            <a:spAutoFit/>
          </a:bodyPr>
          <a:lstStyle/>
          <a:p>
            <a:pPr lvl="0"/>
            <a:r>
              <a:rPr lang="en-GB" sz="1100" dirty="0" err="1"/>
              <a:t>Ebbinghaus</a:t>
            </a:r>
            <a:r>
              <a:rPr lang="en-GB" sz="1100" dirty="0"/>
              <a:t>, Hermann. Translated by Henry A. </a:t>
            </a:r>
            <a:r>
              <a:rPr lang="en-GB" sz="1100" dirty="0" err="1"/>
              <a:t>Ruger</a:t>
            </a:r>
            <a:r>
              <a:rPr lang="en-GB" sz="1100" dirty="0"/>
              <a:t> &amp; Clara E. </a:t>
            </a:r>
            <a:r>
              <a:rPr lang="en-GB" sz="1100" dirty="0" err="1"/>
              <a:t>Bussenius</a:t>
            </a:r>
            <a:r>
              <a:rPr lang="en-GB" sz="1100" dirty="0"/>
              <a:t>.  Memory: a contribution to experimental psychology (New York: Teachers College, Columbia University, 1913). </a:t>
            </a:r>
            <a:r>
              <a:rPr lang="en-GB" sz="1100" u="sng" dirty="0">
                <a:hlinkClick r:id="rId4"/>
              </a:rPr>
              <a:t>http://psychclassics.yorku.ca/Ebbinghaus/index.htm</a:t>
            </a:r>
            <a:r>
              <a:rPr lang="en-GB" sz="1100" dirty="0"/>
              <a:t> (Accessed 20 November 2013</a:t>
            </a:r>
            <a:r>
              <a:rPr lang="en-GB" sz="1100" dirty="0" smtClean="0"/>
              <a:t>).</a:t>
            </a:r>
            <a:endParaRPr lang="en-GB" sz="1100" dirty="0"/>
          </a:p>
        </p:txBody>
      </p:sp>
      <p:pic>
        <p:nvPicPr>
          <p:cNvPr id="2050" name="Picture 2"/>
          <p:cNvPicPr>
            <a:picLocks noChangeAspect="1" noChangeArrowheads="1"/>
          </p:cNvPicPr>
          <p:nvPr/>
        </p:nvPicPr>
        <p:blipFill rotWithShape="1">
          <a:blip r:embed="rId5" cstate="screen"/>
          <a:srcRect t="8889" b="6668"/>
          <a:stretch/>
        </p:blipFill>
        <p:spPr bwMode="auto">
          <a:xfrm>
            <a:off x="755576" y="1196752"/>
            <a:ext cx="7560840" cy="4788441"/>
          </a:xfrm>
          <a:prstGeom prst="rect">
            <a:avLst/>
          </a:prstGeom>
          <a:noFill/>
          <a:ln w="9525">
            <a:noFill/>
            <a:miter lim="800000"/>
            <a:headEnd/>
            <a:tailEnd/>
          </a:ln>
        </p:spPr>
      </p:pic>
      <p:sp>
        <p:nvSpPr>
          <p:cNvPr id="5" name="TextBox 4"/>
          <p:cNvSpPr txBox="1"/>
          <p:nvPr/>
        </p:nvSpPr>
        <p:spPr>
          <a:xfrm>
            <a:off x="1331640" y="5949280"/>
            <a:ext cx="184731" cy="369332"/>
          </a:xfrm>
          <a:prstGeom prst="rect">
            <a:avLst/>
          </a:prstGeom>
          <a:noFill/>
        </p:spPr>
        <p:txBody>
          <a:bodyPr wrap="none" rtlCol="0">
            <a:spAutoFit/>
          </a:bodyPr>
          <a:lstStyle/>
          <a:p>
            <a:endParaRPr lang="en-GB"/>
          </a:p>
        </p:txBody>
      </p:sp>
      <p:sp>
        <p:nvSpPr>
          <p:cNvPr id="7" name="Title 6"/>
          <p:cNvSpPr>
            <a:spLocks noGrp="1"/>
          </p:cNvSpPr>
          <p:nvPr>
            <p:ph type="title"/>
          </p:nvPr>
        </p:nvSpPr>
        <p:spPr>
          <a:xfrm>
            <a:off x="551280" y="188640"/>
            <a:ext cx="8041440" cy="1120229"/>
          </a:xfrm>
        </p:spPr>
        <p:txBody>
          <a:bodyPr/>
          <a:lstStyle/>
          <a:p>
            <a:r>
              <a:rPr lang="en-GB" smtClean="0"/>
              <a:t>Ebbinghaus forgetting curve</a:t>
            </a:r>
            <a:endParaRPr lang="en-GB"/>
          </a:p>
        </p:txBody>
      </p:sp>
      <p:sp>
        <p:nvSpPr>
          <p:cNvPr id="6" name="TextBox 5"/>
          <p:cNvSpPr txBox="1"/>
          <p:nvPr/>
        </p:nvSpPr>
        <p:spPr>
          <a:xfrm rot="16200000">
            <a:off x="-1084984" y="3172617"/>
            <a:ext cx="4392489" cy="584775"/>
          </a:xfrm>
          <a:prstGeom prst="rect">
            <a:avLst/>
          </a:prstGeom>
          <a:solidFill>
            <a:srgbClr val="FFFFFF"/>
          </a:solidFill>
        </p:spPr>
        <p:txBody>
          <a:bodyPr wrap="square" rtlCol="0">
            <a:spAutoFit/>
          </a:bodyPr>
          <a:lstStyle/>
          <a:p>
            <a:r>
              <a:rPr lang="en-GB" sz="3200" dirty="0" smtClean="0"/>
              <a:t>Strength of memory</a:t>
            </a:r>
            <a:endParaRPr lang="en-GB" sz="3200" dirty="0"/>
          </a:p>
        </p:txBody>
      </p:sp>
      <p:sp>
        <p:nvSpPr>
          <p:cNvPr id="8" name="TextBox 7"/>
          <p:cNvSpPr txBox="1"/>
          <p:nvPr/>
        </p:nvSpPr>
        <p:spPr>
          <a:xfrm>
            <a:off x="2555776" y="5985193"/>
            <a:ext cx="4392489" cy="584775"/>
          </a:xfrm>
          <a:prstGeom prst="rect">
            <a:avLst/>
          </a:prstGeom>
          <a:solidFill>
            <a:schemeClr val="bg1"/>
          </a:solidFill>
        </p:spPr>
        <p:txBody>
          <a:bodyPr wrap="square" rtlCol="0">
            <a:spAutoFit/>
          </a:bodyPr>
          <a:lstStyle/>
          <a:p>
            <a:pPr algn="ctr"/>
            <a:r>
              <a:rPr lang="en-GB" sz="3200" dirty="0" smtClean="0"/>
              <a:t>Time (days)</a:t>
            </a:r>
            <a:endParaRPr lang="en-GB" sz="3200" dirty="0"/>
          </a:p>
        </p:txBody>
      </p:sp>
      <p:sp>
        <p:nvSpPr>
          <p:cNvPr id="9" name="Line Callout 1 8"/>
          <p:cNvSpPr/>
          <p:nvPr/>
        </p:nvSpPr>
        <p:spPr>
          <a:xfrm>
            <a:off x="2771800" y="2780928"/>
            <a:ext cx="914400" cy="612648"/>
          </a:xfrm>
          <a:prstGeom prst="borderCallout1">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smtClean="0">
                <a:solidFill>
                  <a:schemeClr val="tx1"/>
                </a:solidFill>
              </a:rPr>
              <a:t>50%</a:t>
            </a:r>
            <a:endParaRPr lang="en-GB" sz="2800">
              <a:solidFill>
                <a:schemeClr val="tx1"/>
              </a:solidFill>
            </a:endParaRPr>
          </a:p>
        </p:txBody>
      </p:sp>
      <p:sp>
        <p:nvSpPr>
          <p:cNvPr id="10" name="Line Callout 1 9"/>
          <p:cNvSpPr/>
          <p:nvPr/>
        </p:nvSpPr>
        <p:spPr>
          <a:xfrm>
            <a:off x="4809728" y="2780928"/>
            <a:ext cx="914400" cy="612648"/>
          </a:xfrm>
          <a:prstGeom prst="borderCallout1">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smtClean="0">
                <a:solidFill>
                  <a:schemeClr val="tx1"/>
                </a:solidFill>
              </a:rPr>
              <a:t>50%</a:t>
            </a:r>
            <a:endParaRPr lang="en-GB" sz="2800">
              <a:solidFill>
                <a:schemeClr val="tx1"/>
              </a:solidFill>
            </a:endParaRPr>
          </a:p>
        </p:txBody>
      </p:sp>
    </p:spTree>
    <p:custDataLst>
      <p:tags r:id="rId1"/>
    </p:custDataLst>
    <p:extLst>
      <p:ext uri="{BB962C8B-B14F-4D97-AF65-F5344CB8AC3E}">
        <p14:creationId xmlns:p14="http://schemas.microsoft.com/office/powerpoint/2010/main" val="151065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49808" y="118872"/>
            <a:ext cx="8013192" cy="1636776"/>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4500" b="1" i="0" u="none" strike="noStrike" kern="1200" cap="none" spc="0" normalizeH="0" baseline="0" noProof="0" dirty="0">
              <a:ln>
                <a:noFill/>
              </a:ln>
              <a:solidFill>
                <a:sysClr val="windowText" lastClr="000000"/>
              </a:solidFill>
              <a:effectLst/>
              <a:uLnTx/>
              <a:uFillTx/>
              <a:latin typeface="+mj-lt"/>
              <a:ea typeface="+mj-ea"/>
              <a:cs typeface="+mj-cs"/>
            </a:endParaRPr>
          </a:p>
        </p:txBody>
      </p:sp>
      <p:sp>
        <p:nvSpPr>
          <p:cNvPr id="6" name="Title 5"/>
          <p:cNvSpPr>
            <a:spLocks noGrp="1"/>
          </p:cNvSpPr>
          <p:nvPr>
            <p:ph type="title"/>
          </p:nvPr>
        </p:nvSpPr>
        <p:spPr/>
        <p:txBody>
          <a:bodyPr>
            <a:normAutofit/>
          </a:bodyPr>
          <a:lstStyle/>
          <a:p>
            <a:pPr lvl="0"/>
            <a:r>
              <a:rPr lang="en-US" dirty="0" smtClean="0"/>
              <a:t>A possible structure for difficult subject material</a:t>
            </a:r>
            <a:endParaRPr lang="en-GB" dirty="0"/>
          </a:p>
        </p:txBody>
      </p:sp>
      <p:sp>
        <p:nvSpPr>
          <p:cNvPr id="2" name="Text Placeholder 1"/>
          <p:cNvSpPr>
            <a:spLocks noGrp="1"/>
          </p:cNvSpPr>
          <p:nvPr>
            <p:ph type="body" idx="1"/>
          </p:nvPr>
        </p:nvSpPr>
        <p:spPr/>
        <p:txBody>
          <a:bodyPr/>
          <a:lstStyle/>
          <a:p>
            <a:endParaRPr lang="en-GB"/>
          </a:p>
        </p:txBody>
      </p:sp>
    </p:spTree>
    <p:custDataLst>
      <p:tags r:id="rId1"/>
    </p:custDataLst>
    <p:extLst>
      <p:ext uri="{BB962C8B-B14F-4D97-AF65-F5344CB8AC3E}">
        <p14:creationId xmlns:p14="http://schemas.microsoft.com/office/powerpoint/2010/main" val="1449272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31290912"/>
              </p:ext>
            </p:extLst>
          </p:nvPr>
        </p:nvGraphicFramePr>
        <p:xfrm>
          <a:off x="357158" y="214290"/>
          <a:ext cx="8501122" cy="62151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Down Arrow 6"/>
          <p:cNvSpPr/>
          <p:nvPr/>
        </p:nvSpPr>
        <p:spPr>
          <a:xfrm rot="2805024">
            <a:off x="2434516" y="949021"/>
            <a:ext cx="428628" cy="17700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wn Arrow 7"/>
          <p:cNvSpPr/>
          <p:nvPr/>
        </p:nvSpPr>
        <p:spPr>
          <a:xfrm rot="16200000">
            <a:off x="5929325" y="3071810"/>
            <a:ext cx="428628" cy="7143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8"/>
          <p:cNvSpPr/>
          <p:nvPr/>
        </p:nvSpPr>
        <p:spPr>
          <a:xfrm rot="16200000">
            <a:off x="2857489" y="3071812"/>
            <a:ext cx="428628" cy="7143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rot="7870537">
            <a:off x="6379383" y="930507"/>
            <a:ext cx="428628" cy="17700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612309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05F1D7D5-DE7E-463C-8466-23FA5D121DB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84F82BB7-E635-4781-8AD0-14BED7D580F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CA89A7B3-278B-4837-B234-4B4E2FBD5B2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18CCAFD1-8DAD-4C0F-9B98-A4AEED9B536F}"/>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20445776-ECF5-4BDF-BF86-EDF28DB6A7A1}"/>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70FF0AB0-A355-42A6-A61A-F34632AC86FF}"/>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CE880DAE-C174-487F-BB4F-89FFDBCE75D1}"/>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5318227D-E8F9-4B60-B11A-2C90D7B7B0D3}"/>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BEB227AB-4071-48AE-9B4A-58627DB334DA}"/>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F5639A64-6C76-4A64-818A-A33CF798B87E}"/>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E0235A3F-514D-496C-A109-69C48F8A28DD}"/>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E96C9CD6-8F71-4BC3-857D-68AE9233E31C}"/>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6E347AE7-05B1-4B57-AC2C-C6EEB82DD9BC}"/>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500"/>
                                  </p:stCondLst>
                                  <p:childTnLst>
                                    <p:set>
                                      <p:cBhvr>
                                        <p:cTn id="43" dur="1" fill="hold">
                                          <p:stCondLst>
                                            <p:cond delay="0"/>
                                          </p:stCondLst>
                                        </p:cTn>
                                        <p:tgtEl>
                                          <p:spTgt spid="9"/>
                                        </p:tgtEl>
                                        <p:attrNameLst>
                                          <p:attrName>style.visibility</p:attrName>
                                        </p:attrNameLst>
                                      </p:cBhvr>
                                      <p:to>
                                        <p:strVal val="visible"/>
                                      </p:to>
                                    </p:set>
                                  </p:childTnLst>
                                </p:cTn>
                              </p:par>
                            </p:childTnLst>
                          </p:cTn>
                        </p:par>
                        <p:par>
                          <p:cTn id="44" fill="hold">
                            <p:stCondLst>
                              <p:cond delay="500"/>
                            </p:stCondLst>
                            <p:childTnLst>
                              <p:par>
                                <p:cTn id="45" presetID="1" presetClass="entr" presetSubtype="0" fill="hold" grpId="0" nodeType="afterEffect">
                                  <p:stCondLst>
                                    <p:cond delay="500"/>
                                  </p:stCondLst>
                                  <p:childTnLst>
                                    <p:set>
                                      <p:cBhvr>
                                        <p:cTn id="46" dur="1" fill="hold">
                                          <p:stCondLst>
                                            <p:cond delay="0"/>
                                          </p:stCondLst>
                                        </p:cTn>
                                        <p:tgtEl>
                                          <p:spTgt spid="8"/>
                                        </p:tgtEl>
                                        <p:attrNameLst>
                                          <p:attrName>style.visibility</p:attrName>
                                        </p:attrNameLst>
                                      </p:cBhvr>
                                      <p:to>
                                        <p:strVal val="visible"/>
                                      </p:to>
                                    </p:set>
                                  </p:childTnLst>
                                </p:cTn>
                              </p:par>
                            </p:childTnLst>
                          </p:cTn>
                        </p:par>
                        <p:par>
                          <p:cTn id="47" fill="hold">
                            <p:stCondLst>
                              <p:cond delay="1000"/>
                            </p:stCondLst>
                            <p:childTnLst>
                              <p:par>
                                <p:cTn id="48" presetID="1" presetClass="entr" presetSubtype="0" fill="hold" grpId="0" nodeType="afterEffect">
                                  <p:stCondLst>
                                    <p:cond delay="500"/>
                                  </p:stCondLst>
                                  <p:childTnLst>
                                    <p:set>
                                      <p:cBhvr>
                                        <p:cTn id="4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31840" y="1340768"/>
            <a:ext cx="6026707" cy="4437634"/>
          </a:xfrm>
          <a:prstGeom prst="rect">
            <a:avLst/>
          </a:prstGeom>
        </p:spPr>
      </p:pic>
      <p:sp>
        <p:nvSpPr>
          <p:cNvPr id="10242" name="Rectangle 2"/>
          <p:cNvSpPr>
            <a:spLocks noGrp="1" noChangeArrowheads="1"/>
          </p:cNvSpPr>
          <p:nvPr>
            <p:ph type="title"/>
          </p:nvPr>
        </p:nvSpPr>
        <p:spPr/>
        <p:txBody>
          <a:bodyPr/>
          <a:lstStyle/>
          <a:p>
            <a:pPr algn="l"/>
            <a:r>
              <a:rPr lang="en-GB" dirty="0" smtClean="0">
                <a:sym typeface="Wingdings"/>
              </a:rPr>
              <a:t> Good </a:t>
            </a:r>
            <a:r>
              <a:rPr lang="en-GB" dirty="0" smtClean="0"/>
              <a:t>Design </a:t>
            </a:r>
            <a:endParaRPr lang="en-US" dirty="0"/>
          </a:p>
        </p:txBody>
      </p:sp>
      <p:sp>
        <p:nvSpPr>
          <p:cNvPr id="10243" name="Rectangle 3"/>
          <p:cNvSpPr>
            <a:spLocks noGrp="1" noChangeArrowheads="1"/>
          </p:cNvSpPr>
          <p:nvPr>
            <p:ph sz="half" idx="4294967295"/>
          </p:nvPr>
        </p:nvSpPr>
        <p:spPr>
          <a:xfrm>
            <a:off x="457200" y="1773936"/>
            <a:ext cx="4038600" cy="4623816"/>
          </a:xfrm>
          <a:prstGeom prst="rect">
            <a:avLst/>
          </a:prstGeom>
        </p:spPr>
        <p:txBody>
          <a:bodyPr/>
          <a:lstStyle/>
          <a:p>
            <a:pPr>
              <a:spcBef>
                <a:spcPts val="1200"/>
              </a:spcBef>
              <a:spcAft>
                <a:spcPts val="1200"/>
              </a:spcAft>
            </a:pPr>
            <a:r>
              <a:rPr lang="en-GB" sz="2800" dirty="0" smtClean="0"/>
              <a:t>Meaningful visuals </a:t>
            </a:r>
          </a:p>
          <a:p>
            <a:pPr>
              <a:spcBef>
                <a:spcPts val="1200"/>
              </a:spcBef>
              <a:spcAft>
                <a:spcPts val="1200"/>
              </a:spcAft>
            </a:pPr>
            <a:r>
              <a:rPr lang="en-GB" sz="2800" dirty="0" smtClean="0"/>
              <a:t>Readable font</a:t>
            </a:r>
          </a:p>
          <a:p>
            <a:pPr>
              <a:spcBef>
                <a:spcPts val="1200"/>
              </a:spcBef>
              <a:spcAft>
                <a:spcPts val="1200"/>
              </a:spcAft>
            </a:pPr>
            <a:r>
              <a:rPr lang="en-GB" sz="2800" dirty="0" smtClean="0"/>
              <a:t>Not </a:t>
            </a:r>
            <a:r>
              <a:rPr lang="en-GB" sz="2800" dirty="0"/>
              <a:t>too much text</a:t>
            </a:r>
          </a:p>
          <a:p>
            <a:pPr>
              <a:spcBef>
                <a:spcPts val="1200"/>
              </a:spcBef>
              <a:spcAft>
                <a:spcPts val="1200"/>
              </a:spcAft>
            </a:pPr>
            <a:r>
              <a:rPr lang="en-GB" sz="2800" dirty="0" smtClean="0"/>
              <a:t>Variety of layout</a:t>
            </a:r>
            <a:endParaRPr lang="en-GB" sz="2800" dirty="0"/>
          </a:p>
          <a:p>
            <a:pPr>
              <a:spcBef>
                <a:spcPts val="1200"/>
              </a:spcBef>
              <a:spcAft>
                <a:spcPts val="1200"/>
              </a:spcAft>
            </a:pPr>
            <a:r>
              <a:rPr lang="en-GB" sz="2800" dirty="0" smtClean="0"/>
              <a:t>No </a:t>
            </a:r>
            <a:r>
              <a:rPr lang="en-GB" sz="2800" dirty="0"/>
              <a:t>distracting animations or sound</a:t>
            </a:r>
          </a:p>
          <a:p>
            <a:pPr>
              <a:spcBef>
                <a:spcPts val="1200"/>
              </a:spcBef>
              <a:spcAft>
                <a:spcPts val="1200"/>
              </a:spcAft>
            </a:pPr>
            <a:endParaRPr lang="en-US" sz="2800" dirty="0"/>
          </a:p>
        </p:txBody>
      </p:sp>
      <p:sp>
        <p:nvSpPr>
          <p:cNvPr id="6" name="TextBox 5"/>
          <p:cNvSpPr txBox="1"/>
          <p:nvPr/>
        </p:nvSpPr>
        <p:spPr>
          <a:xfrm>
            <a:off x="3745672" y="6028420"/>
            <a:ext cx="5116914" cy="738664"/>
          </a:xfrm>
          <a:prstGeom prst="rect">
            <a:avLst/>
          </a:prstGeom>
          <a:noFill/>
        </p:spPr>
        <p:txBody>
          <a:bodyPr wrap="none" rtlCol="0">
            <a:spAutoFit/>
          </a:bodyPr>
          <a:lstStyle/>
          <a:p>
            <a:r>
              <a:rPr lang="en-GB" sz="1400" dirty="0" smtClean="0"/>
              <a:t>Image: </a:t>
            </a:r>
            <a:r>
              <a:rPr lang="en-GB" sz="1400" dirty="0" err="1" smtClean="0"/>
              <a:t>Colorful</a:t>
            </a:r>
            <a:r>
              <a:rPr lang="en-GB" sz="1400" dirty="0" smtClean="0"/>
              <a:t>! By Jonas Tana</a:t>
            </a:r>
          </a:p>
          <a:p>
            <a:r>
              <a:rPr lang="en-GB" sz="1400" dirty="0" smtClean="0"/>
              <a:t>Licence: CC BY SA</a:t>
            </a:r>
          </a:p>
          <a:p>
            <a:r>
              <a:rPr lang="en-GB" sz="1400" dirty="0"/>
              <a:t>https://www.flickr.com/photos/jonastana/5254525449/sizes/l</a:t>
            </a:r>
          </a:p>
        </p:txBody>
      </p:sp>
    </p:spTree>
    <p:custDataLst>
      <p:tags r:id="rId1"/>
    </p:custDataLst>
    <p:extLst>
      <p:ext uri="{BB962C8B-B14F-4D97-AF65-F5344CB8AC3E}">
        <p14:creationId xmlns:p14="http://schemas.microsoft.com/office/powerpoint/2010/main" val="843369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l"/>
            <a:r>
              <a:rPr lang="en-GB" dirty="0" smtClean="0">
                <a:sym typeface="Wingdings"/>
              </a:rPr>
              <a:t> Good </a:t>
            </a:r>
            <a:r>
              <a:rPr lang="en-GB" dirty="0" smtClean="0"/>
              <a:t>Design </a:t>
            </a:r>
            <a:endParaRPr lang="en-US" dirty="0"/>
          </a:p>
        </p:txBody>
      </p:sp>
      <p:sp>
        <p:nvSpPr>
          <p:cNvPr id="10243" name="Rectangle 3"/>
          <p:cNvSpPr>
            <a:spLocks noGrp="1" noChangeArrowheads="1"/>
          </p:cNvSpPr>
          <p:nvPr>
            <p:ph sz="half" idx="4294967295"/>
          </p:nvPr>
        </p:nvSpPr>
        <p:spPr>
          <a:xfrm>
            <a:off x="457200" y="1773936"/>
            <a:ext cx="4038600" cy="4623816"/>
          </a:xfrm>
          <a:prstGeom prst="rect">
            <a:avLst/>
          </a:prstGeom>
        </p:spPr>
        <p:txBody>
          <a:bodyPr/>
          <a:lstStyle/>
          <a:p>
            <a:pPr>
              <a:spcBef>
                <a:spcPts val="1200"/>
              </a:spcBef>
              <a:spcAft>
                <a:spcPts val="1200"/>
              </a:spcAft>
            </a:pPr>
            <a:r>
              <a:rPr lang="en-GB" sz="2800" dirty="0" smtClean="0"/>
              <a:t>Meaningful visuals </a:t>
            </a:r>
          </a:p>
          <a:p>
            <a:pPr>
              <a:spcBef>
                <a:spcPts val="1200"/>
              </a:spcBef>
              <a:spcAft>
                <a:spcPts val="1200"/>
              </a:spcAft>
            </a:pPr>
            <a:r>
              <a:rPr lang="en-GB" sz="2800" dirty="0" smtClean="0"/>
              <a:t>Readable font</a:t>
            </a:r>
          </a:p>
          <a:p>
            <a:pPr>
              <a:spcBef>
                <a:spcPts val="1200"/>
              </a:spcBef>
              <a:spcAft>
                <a:spcPts val="1200"/>
              </a:spcAft>
            </a:pPr>
            <a:r>
              <a:rPr lang="en-GB" sz="2800" dirty="0" smtClean="0"/>
              <a:t>Not </a:t>
            </a:r>
            <a:r>
              <a:rPr lang="en-GB" sz="2800" dirty="0"/>
              <a:t>too much text</a:t>
            </a:r>
          </a:p>
          <a:p>
            <a:pPr>
              <a:spcBef>
                <a:spcPts val="1200"/>
              </a:spcBef>
              <a:spcAft>
                <a:spcPts val="1200"/>
              </a:spcAft>
            </a:pPr>
            <a:r>
              <a:rPr lang="en-GB" sz="2800" dirty="0" smtClean="0"/>
              <a:t>Variety of layout</a:t>
            </a:r>
            <a:endParaRPr lang="en-GB" sz="2800" dirty="0"/>
          </a:p>
          <a:p>
            <a:pPr>
              <a:spcBef>
                <a:spcPts val="1200"/>
              </a:spcBef>
              <a:spcAft>
                <a:spcPts val="1200"/>
              </a:spcAft>
            </a:pPr>
            <a:r>
              <a:rPr lang="en-GB" sz="2800" dirty="0" smtClean="0"/>
              <a:t>No </a:t>
            </a:r>
            <a:r>
              <a:rPr lang="en-GB" sz="2800" dirty="0"/>
              <a:t>distracting animations or sound</a:t>
            </a:r>
          </a:p>
          <a:p>
            <a:pPr>
              <a:spcBef>
                <a:spcPts val="1200"/>
              </a:spcBef>
              <a:spcAft>
                <a:spcPts val="1200"/>
              </a:spcAft>
            </a:pPr>
            <a:endParaRPr lang="en-US" sz="2800" dirty="0"/>
          </a:p>
        </p:txBody>
      </p:sp>
      <p:pic>
        <p:nvPicPr>
          <p:cNvPr id="2054" name="Picture 6" descr="C:\Documents and Settings\mhj\Local Settings\Temporary Internet Files\Content.IE5\WCL9B54A\MPj04312170000[1].jpg"/>
          <p:cNvPicPr>
            <a:picLocks noGrp="1" noChangeAspect="1" noChangeArrowheads="1"/>
          </p:cNvPicPr>
          <p:nvPr>
            <p:ph sz="half" idx="4294967295"/>
          </p:nvPr>
        </p:nvPicPr>
        <p:blipFill>
          <a:blip r:embed="rId4" cstate="screen"/>
          <a:srcRect/>
          <a:stretch>
            <a:fillRect/>
          </a:stretch>
        </p:blipFill>
        <p:spPr bwMode="auto">
          <a:xfrm>
            <a:off x="4648200" y="1777660"/>
            <a:ext cx="4038600" cy="4615543"/>
          </a:xfrm>
          <a:prstGeom prst="rect">
            <a:avLst/>
          </a:prstGeom>
          <a:noFill/>
        </p:spPr>
      </p:pic>
    </p:spTree>
    <p:custDataLst>
      <p:tags r:id="rId1"/>
    </p:custDataLst>
    <p:extLst>
      <p:ext uri="{BB962C8B-B14F-4D97-AF65-F5344CB8AC3E}">
        <p14:creationId xmlns:p14="http://schemas.microsoft.com/office/powerpoint/2010/main" val="2248238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155448"/>
            <a:ext cx="8543956" cy="1252728"/>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36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000" dirty="0" smtClean="0">
                <a:solidFill>
                  <a:schemeClr val="tx2">
                    <a:lumMod val="75000"/>
                    <a:lumOff val="25000"/>
                  </a:schemeClr>
                </a:solidFill>
              </a:rPr>
              <a:t>Hurting</a:t>
            </a:r>
            <a:r>
              <a:rPr lang="en-GB" sz="6000" dirty="0" smtClean="0">
                <a:solidFill>
                  <a:srgbClr val="FF0000"/>
                </a:solidFill>
              </a:rPr>
              <a:t> </a:t>
            </a:r>
            <a:r>
              <a:rPr lang="en-GB" dirty="0" smtClean="0">
                <a:solidFill>
                  <a:schemeClr val="tx1"/>
                </a:solidFill>
              </a:rPr>
              <a:t>communication</a:t>
            </a:r>
            <a:endParaRPr lang="en-GB" dirty="0">
              <a:solidFill>
                <a:schemeClr val="tx1"/>
              </a:solidFill>
            </a:endParaRPr>
          </a:p>
        </p:txBody>
      </p:sp>
      <p:pic>
        <p:nvPicPr>
          <p:cNvPr id="8" name="Picture 2">
            <a:hlinkClick r:id="rId4" action="ppaction://hlinkpres?slideindex=1&amp;slidetitle="/>
          </p:cNvPr>
          <p:cNvPicPr>
            <a:picLocks noGrp="1" noChangeAspect="1" noChangeArrowheads="1"/>
          </p:cNvPicPr>
          <p:nvPr>
            <p:ph type="pic" idx="1"/>
          </p:nvPr>
        </p:nvPicPr>
        <p:blipFill>
          <a:blip r:embed="rId5" cstate="screen">
            <a:extLst>
              <a:ext uri="{28A0092B-C50C-407E-A947-70E740481C1C}">
                <a14:useLocalDpi xmlns:a14="http://schemas.microsoft.com/office/drawing/2010/main"/>
              </a:ext>
            </a:extLst>
          </a:blip>
          <a:srcRect/>
          <a:stretch>
            <a:fillRect/>
          </a:stretch>
        </p:blipFill>
        <p:spPr bwMode="auto">
          <a:xfrm>
            <a:off x="960272" y="528804"/>
            <a:ext cx="7200000" cy="5403378"/>
          </a:xfrm>
          <a:prstGeom prst="rect">
            <a:avLst/>
          </a:prstGeom>
          <a:noFill/>
          <a:ln w="9525">
            <a:noFill/>
            <a:miter lim="800000"/>
            <a:headEnd/>
            <a:tailEnd/>
          </a:ln>
          <a:effectLst/>
        </p:spPr>
      </p:pic>
      <p:sp>
        <p:nvSpPr>
          <p:cNvPr id="2" name="TextBox 1"/>
          <p:cNvSpPr txBox="1"/>
          <p:nvPr/>
        </p:nvSpPr>
        <p:spPr>
          <a:xfrm>
            <a:off x="1084238" y="5011919"/>
            <a:ext cx="6305444" cy="738664"/>
          </a:xfrm>
          <a:prstGeom prst="rect">
            <a:avLst/>
          </a:prstGeom>
          <a:noFill/>
        </p:spPr>
        <p:txBody>
          <a:bodyPr wrap="none" rtlCol="0">
            <a:spAutoFit/>
          </a:bodyPr>
          <a:lstStyle/>
          <a:p>
            <a:pPr>
              <a:defRPr/>
            </a:pPr>
            <a:r>
              <a:rPr lang="en-GB" sz="1400" dirty="0" smtClean="0"/>
              <a:t>Adapted from Wiki Books Instructional Technology/Instructional Design</a:t>
            </a:r>
          </a:p>
          <a:p>
            <a:r>
              <a:rPr lang="en-GB" sz="1400" dirty="0" smtClean="0"/>
              <a:t> </a:t>
            </a:r>
            <a:r>
              <a:rPr lang="en-GB" sz="1400" dirty="0" smtClean="0">
                <a:hlinkClick r:id="rId6"/>
              </a:rPr>
              <a:t>https://en.wikibooks.org/wiki/Instructional_Technology/Instructional_Design</a:t>
            </a:r>
            <a:r>
              <a:rPr lang="en-GB" sz="1400" dirty="0" smtClean="0"/>
              <a:t> </a:t>
            </a:r>
            <a:r>
              <a:rPr lang="en-GB" sz="1400" b="1" dirty="0" smtClean="0"/>
              <a:t> </a:t>
            </a:r>
            <a:endParaRPr lang="en-GB" sz="1400" dirty="0" smtClean="0"/>
          </a:p>
          <a:p>
            <a:endParaRPr lang="en-GB" sz="1400" dirty="0"/>
          </a:p>
        </p:txBody>
      </p:sp>
    </p:spTree>
    <p:custDataLst>
      <p:tags r:id="rId1"/>
    </p:custDataLst>
    <p:extLst>
      <p:ext uri="{BB962C8B-B14F-4D97-AF65-F5344CB8AC3E}">
        <p14:creationId xmlns:p14="http://schemas.microsoft.com/office/powerpoint/2010/main" val="40644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805264"/>
            <a:ext cx="8041440" cy="719865"/>
          </a:xfrm>
        </p:spPr>
        <p:txBody>
          <a:bodyPr>
            <a:normAutofit/>
          </a:bodyPr>
          <a:lstStyle/>
          <a:p>
            <a:pPr>
              <a:defRPr/>
            </a:pPr>
            <a:r>
              <a:rPr lang="en-US" b="1" dirty="0" smtClean="0"/>
              <a:t>Accessibility helps all students</a:t>
            </a:r>
            <a:endParaRPr lang="en-GB" b="1" dirty="0"/>
          </a:p>
        </p:txBody>
      </p:sp>
      <p:pic>
        <p:nvPicPr>
          <p:cNvPr id="4"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60272" y="528804"/>
            <a:ext cx="7200000" cy="5430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404505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19793955"/>
              </p:ext>
            </p:extLst>
          </p:nvPr>
        </p:nvGraphicFramePr>
        <p:xfrm>
          <a:off x="215900" y="190500"/>
          <a:ext cx="8748588" cy="6478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39552" y="2845155"/>
            <a:ext cx="2535502" cy="584775"/>
          </a:xfrm>
          <a:prstGeom prst="rect">
            <a:avLst/>
          </a:prstGeom>
          <a:noFill/>
        </p:spPr>
        <p:txBody>
          <a:bodyPr wrap="none" rtlCol="0">
            <a:spAutoFit/>
          </a:bodyPr>
          <a:lstStyle/>
          <a:p>
            <a:pPr lvl="0"/>
            <a:r>
              <a:rPr lang="en-GB" sz="3200" dirty="0">
                <a:solidFill>
                  <a:schemeClr val="bg1"/>
                </a:solidFill>
              </a:rPr>
              <a:t>Mental </a:t>
            </a:r>
            <a:r>
              <a:rPr lang="en-GB" sz="3200" dirty="0" smtClean="0">
                <a:solidFill>
                  <a:schemeClr val="bg1"/>
                </a:solidFill>
              </a:rPr>
              <a:t>health</a:t>
            </a:r>
            <a:endParaRPr lang="en-GB" sz="3200" dirty="0">
              <a:solidFill>
                <a:schemeClr val="bg1"/>
              </a:solidFill>
            </a:endParaRPr>
          </a:p>
        </p:txBody>
      </p:sp>
      <p:sp>
        <p:nvSpPr>
          <p:cNvPr id="4" name="TextBox 3"/>
          <p:cNvSpPr txBox="1"/>
          <p:nvPr/>
        </p:nvSpPr>
        <p:spPr>
          <a:xfrm>
            <a:off x="611560" y="5949280"/>
            <a:ext cx="3841757" cy="584775"/>
          </a:xfrm>
          <a:prstGeom prst="rect">
            <a:avLst/>
          </a:prstGeom>
          <a:noFill/>
        </p:spPr>
        <p:txBody>
          <a:bodyPr wrap="none" rtlCol="0">
            <a:spAutoFit/>
          </a:bodyPr>
          <a:lstStyle/>
          <a:p>
            <a:pPr lvl="0"/>
            <a:r>
              <a:rPr lang="en-GB" sz="3200" dirty="0">
                <a:solidFill>
                  <a:schemeClr val="bg1"/>
                </a:solidFill>
              </a:rPr>
              <a:t>Social communication</a:t>
            </a:r>
          </a:p>
        </p:txBody>
      </p:sp>
      <p:sp>
        <p:nvSpPr>
          <p:cNvPr id="5" name="TextBox 4"/>
          <p:cNvSpPr txBox="1"/>
          <p:nvPr/>
        </p:nvSpPr>
        <p:spPr>
          <a:xfrm>
            <a:off x="5997241" y="2411642"/>
            <a:ext cx="2808312" cy="1077218"/>
          </a:xfrm>
          <a:prstGeom prst="rect">
            <a:avLst/>
          </a:prstGeom>
          <a:noFill/>
        </p:spPr>
        <p:txBody>
          <a:bodyPr wrap="square" rtlCol="0">
            <a:spAutoFit/>
          </a:bodyPr>
          <a:lstStyle/>
          <a:p>
            <a:pPr lvl="0"/>
            <a:r>
              <a:rPr lang="en-GB" sz="3200" dirty="0" smtClean="0">
                <a:solidFill>
                  <a:schemeClr val="bg1"/>
                </a:solidFill>
              </a:rPr>
              <a:t>Sensory impairment</a:t>
            </a:r>
            <a:endParaRPr lang="en-GB" sz="3200" dirty="0">
              <a:solidFill>
                <a:schemeClr val="bg1"/>
              </a:solidFill>
            </a:endParaRPr>
          </a:p>
        </p:txBody>
      </p:sp>
      <p:sp>
        <p:nvSpPr>
          <p:cNvPr id="6" name="TextBox 5"/>
          <p:cNvSpPr txBox="1"/>
          <p:nvPr/>
        </p:nvSpPr>
        <p:spPr>
          <a:xfrm>
            <a:off x="4716016" y="5410671"/>
            <a:ext cx="3528392" cy="1077218"/>
          </a:xfrm>
          <a:prstGeom prst="rect">
            <a:avLst/>
          </a:prstGeom>
          <a:noFill/>
        </p:spPr>
        <p:txBody>
          <a:bodyPr wrap="square" rtlCol="0">
            <a:spAutoFit/>
          </a:bodyPr>
          <a:lstStyle/>
          <a:p>
            <a:pPr lvl="0"/>
            <a:r>
              <a:rPr lang="en-GB" sz="3200" dirty="0" smtClean="0">
                <a:solidFill>
                  <a:schemeClr val="bg1"/>
                </a:solidFill>
              </a:rPr>
              <a:t>Cognitive processing (</a:t>
            </a:r>
            <a:r>
              <a:rPr lang="en-GB" sz="3200" dirty="0" err="1" smtClean="0">
                <a:solidFill>
                  <a:schemeClr val="bg1"/>
                </a:solidFill>
              </a:rPr>
              <a:t>SpLD</a:t>
            </a:r>
            <a:r>
              <a:rPr lang="en-GB" sz="3200" dirty="0" smtClean="0">
                <a:solidFill>
                  <a:schemeClr val="bg1"/>
                </a:solidFill>
              </a:rPr>
              <a:t>)</a:t>
            </a:r>
            <a:endParaRPr lang="en-GB" sz="3200" dirty="0">
              <a:solidFill>
                <a:schemeClr val="bg1"/>
              </a:solidFill>
            </a:endParaRPr>
          </a:p>
        </p:txBody>
      </p:sp>
      <p:pic>
        <p:nvPicPr>
          <p:cNvPr id="7" name="Picture 4" descr="mental health: abstract head with cogs and gears  Illustrat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600" y="406595"/>
            <a:ext cx="2016224" cy="25113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A ball of letters in a 3d render symbolizing writing, reading, learning, education and dealing with issues such as dyslexia Stock Photo - 18856386"/>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1291" y="3429000"/>
            <a:ext cx="2577173" cy="26729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48064" y="265352"/>
            <a:ext cx="3333069" cy="2333149"/>
          </a:xfrm>
          <a:prstGeom prst="rect">
            <a:avLst/>
          </a:prstGeom>
        </p:spPr>
      </p:pic>
      <p:pic>
        <p:nvPicPr>
          <p:cNvPr id="1026" name="Picture 2" descr="File:Ghozt Tramp - Business Communication Duplicat model.jpg"/>
          <p:cNvPicPr>
            <a:picLocks noChangeAspect="1" noChangeArrowheads="1"/>
          </p:cNvPicPr>
          <p:nvPr/>
        </p:nvPicPr>
        <p:blipFill rotWithShape="1">
          <a:blip r:embed="rId11">
            <a:extLst>
              <a:ext uri="{28A0092B-C50C-407E-A947-70E740481C1C}">
                <a14:useLocalDpi xmlns:a14="http://schemas.microsoft.com/office/drawing/2010/main" val="0"/>
              </a:ext>
            </a:extLst>
          </a:blip>
          <a:srcRect l="2445" t="6791" r="39710" b="25007"/>
          <a:stretch/>
        </p:blipFill>
        <p:spPr bwMode="auto">
          <a:xfrm>
            <a:off x="623784" y="3573016"/>
            <a:ext cx="2520280" cy="243898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93008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1280" y="436563"/>
            <a:ext cx="7261080" cy="1442674"/>
          </a:xfrm>
        </p:spPr>
        <p:txBody>
          <a:bodyPr/>
          <a:lstStyle/>
          <a:p>
            <a:r>
              <a:rPr lang="en-GB" dirty="0" smtClean="0"/>
              <a:t>What makes a presentation </a:t>
            </a:r>
            <a:r>
              <a:rPr lang="en-GB" sz="5400" b="1" dirty="0" smtClean="0">
                <a:solidFill>
                  <a:srgbClr val="FF0000"/>
                </a:solidFill>
              </a:rPr>
              <a:t>bad</a:t>
            </a:r>
            <a:r>
              <a:rPr lang="en-GB" dirty="0" smtClean="0"/>
              <a:t>?</a:t>
            </a:r>
            <a:endParaRPr lang="en-GB" dirty="0"/>
          </a:p>
        </p:txBody>
      </p:sp>
      <p:sp>
        <p:nvSpPr>
          <p:cNvPr id="6" name="Text Placeholder 5"/>
          <p:cNvSpPr>
            <a:spLocks noGrp="1"/>
          </p:cNvSpPr>
          <p:nvPr>
            <p:ph type="body" idx="1"/>
          </p:nvPr>
        </p:nvSpPr>
        <p:spPr/>
        <p:txBody>
          <a:bodyPr/>
          <a:lstStyle/>
          <a:p>
            <a:r>
              <a:rPr lang="en-GB" dirty="0" smtClean="0"/>
              <a:t>What it looks like</a:t>
            </a:r>
            <a:endParaRPr lang="en-GB" dirty="0"/>
          </a:p>
        </p:txBody>
      </p:sp>
      <p:sp>
        <p:nvSpPr>
          <p:cNvPr id="7" name="Text Placeholder 6"/>
          <p:cNvSpPr>
            <a:spLocks noGrp="1"/>
          </p:cNvSpPr>
          <p:nvPr>
            <p:ph type="body" sz="quarter" idx="3"/>
          </p:nvPr>
        </p:nvSpPr>
        <p:spPr>
          <a:xfrm>
            <a:off x="4860032" y="2038387"/>
            <a:ext cx="3960440" cy="542394"/>
          </a:xfrm>
        </p:spPr>
        <p:txBody>
          <a:bodyPr/>
          <a:lstStyle/>
          <a:p>
            <a:r>
              <a:rPr lang="en-GB" dirty="0" smtClean="0"/>
              <a:t>What the presenter does</a:t>
            </a:r>
            <a:endParaRPr lang="en-GB" dirty="0"/>
          </a:p>
        </p:txBody>
      </p:sp>
      <p:sp>
        <p:nvSpPr>
          <p:cNvPr id="8" name="Content Placeholder 7"/>
          <p:cNvSpPr>
            <a:spLocks noGrp="1"/>
          </p:cNvSpPr>
          <p:nvPr>
            <p:ph sz="quarter" idx="13"/>
          </p:nvPr>
        </p:nvSpPr>
        <p:spPr/>
        <p:txBody>
          <a:bodyPr/>
          <a:lstStyle/>
          <a:p>
            <a:endParaRPr lang="en-GB"/>
          </a:p>
        </p:txBody>
      </p:sp>
      <p:sp>
        <p:nvSpPr>
          <p:cNvPr id="9" name="Content Placeholder 8"/>
          <p:cNvSpPr>
            <a:spLocks noGrp="1"/>
          </p:cNvSpPr>
          <p:nvPr>
            <p:ph sz="quarter" idx="14"/>
          </p:nvPr>
        </p:nvSpPr>
        <p:spPr/>
        <p:txBody>
          <a:bodyPr/>
          <a:lstStyle/>
          <a:p>
            <a:endParaRPr lang="en-GB"/>
          </a:p>
        </p:txBody>
      </p:sp>
      <p:pic>
        <p:nvPicPr>
          <p:cNvPr id="10" name="Picture 9" descr="C:\Users\mhj\AppData\Local\Microsoft\Windows\Temporary Internet Files\Content.IE5\PQ4S9UYA\MCj04395860000[1].png"/>
          <p:cNvPicPr>
            <a:picLocks noChangeAspect="1" noChangeArrowheads="1"/>
          </p:cNvPicPr>
          <p:nvPr/>
        </p:nvPicPr>
        <p:blipFill>
          <a:blip r:embed="rId4" cstate="screen"/>
          <a:srcRect/>
          <a:stretch>
            <a:fillRect/>
          </a:stretch>
        </p:blipFill>
        <p:spPr bwMode="auto">
          <a:xfrm>
            <a:off x="7643845" y="-24"/>
            <a:ext cx="1500187" cy="150018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C:\Users\mhj\AppData\Local\Microsoft\Windows\Temporary Internet Files\Content.IE5\1JVMT7WH\MPj04387460000[1].jpg"/>
          <p:cNvPicPr>
            <a:picLocks noChangeAspect="1" noChangeArrowheads="1"/>
          </p:cNvPicPr>
          <p:nvPr/>
        </p:nvPicPr>
        <p:blipFill>
          <a:blip r:embed="rId4" cstate="screen"/>
          <a:srcRect/>
          <a:stretch>
            <a:fillRect/>
          </a:stretch>
        </p:blipFill>
        <p:spPr bwMode="auto">
          <a:xfrm>
            <a:off x="0" y="0"/>
            <a:ext cx="5143500" cy="6858000"/>
          </a:xfrm>
          <a:prstGeom prst="rect">
            <a:avLst/>
          </a:prstGeom>
          <a:noFill/>
        </p:spPr>
      </p:pic>
      <p:sp>
        <p:nvSpPr>
          <p:cNvPr id="7" name="TextBox 6"/>
          <p:cNvSpPr txBox="1"/>
          <p:nvPr/>
        </p:nvSpPr>
        <p:spPr>
          <a:xfrm>
            <a:off x="5429256" y="571480"/>
            <a:ext cx="3500430" cy="2554545"/>
          </a:xfrm>
          <a:prstGeom prst="rect">
            <a:avLst/>
          </a:prstGeom>
          <a:noFill/>
        </p:spPr>
        <p:txBody>
          <a:bodyPr wrap="square" rtlCol="0">
            <a:spAutoFit/>
          </a:bodyPr>
          <a:lstStyle/>
          <a:p>
            <a:r>
              <a:rPr lang="en-GB" sz="4000" smtClean="0"/>
              <a:t>Dual </a:t>
            </a:r>
            <a:r>
              <a:rPr lang="en-GB" sz="4000" dirty="0" smtClean="0"/>
              <a:t>processing -  image plus </a:t>
            </a:r>
            <a:r>
              <a:rPr lang="en-GB" sz="4000" smtClean="0"/>
              <a:t>spoken words</a:t>
            </a:r>
            <a:endParaRPr lang="en-GB" sz="4000" dirty="0"/>
          </a:p>
        </p:txBody>
      </p:sp>
      <p:sp>
        <p:nvSpPr>
          <p:cNvPr id="4" name="TextBox 3"/>
          <p:cNvSpPr txBox="1"/>
          <p:nvPr/>
        </p:nvSpPr>
        <p:spPr>
          <a:xfrm>
            <a:off x="5500694" y="5857892"/>
            <a:ext cx="3000396" cy="707886"/>
          </a:xfrm>
          <a:prstGeom prst="rect">
            <a:avLst/>
          </a:prstGeom>
          <a:noFill/>
        </p:spPr>
        <p:txBody>
          <a:bodyPr wrap="square" rtlCol="0">
            <a:spAutoFit/>
          </a:bodyPr>
          <a:lstStyle/>
          <a:p>
            <a:r>
              <a:rPr lang="en-GB" dirty="0" smtClean="0"/>
              <a:t>John </a:t>
            </a:r>
            <a:r>
              <a:rPr lang="en-GB" dirty="0" err="1" smtClean="0"/>
              <a:t>Sweller</a:t>
            </a:r>
            <a:endParaRPr lang="en-GB" dirty="0" smtClean="0"/>
          </a:p>
          <a:p>
            <a:r>
              <a:rPr lang="en-GB" dirty="0" smtClean="0"/>
              <a:t>cognitive load theory</a:t>
            </a:r>
            <a:endParaRPr lang="en-GB" dirty="0"/>
          </a:p>
        </p:txBody>
      </p:sp>
    </p:spTree>
    <p:custDataLst>
      <p:tags r:id="rId1"/>
    </p:custDataLst>
    <p:extLst>
      <p:ext uri="{BB962C8B-B14F-4D97-AF65-F5344CB8AC3E}">
        <p14:creationId xmlns:p14="http://schemas.microsoft.com/office/powerpoint/2010/main" val="4081047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Cognitive load and dual processing</a:t>
            </a:r>
            <a:endParaRPr lang="en-GB" dirty="0"/>
          </a:p>
        </p:txBody>
      </p:sp>
      <p:sp>
        <p:nvSpPr>
          <p:cNvPr id="3" name="Content Placeholder 2"/>
          <p:cNvSpPr>
            <a:spLocks noGrp="1"/>
          </p:cNvSpPr>
          <p:nvPr>
            <p:ph idx="1"/>
          </p:nvPr>
        </p:nvSpPr>
        <p:spPr/>
        <p:txBody>
          <a:bodyPr/>
          <a:lstStyle/>
          <a:p>
            <a:r>
              <a:rPr lang="en-GB" dirty="0" smtClean="0"/>
              <a:t>If you provide written text plus spoken words, the result is interference because students can read faster than you </a:t>
            </a:r>
            <a:r>
              <a:rPr lang="en-GB" smtClean="0"/>
              <a:t>can speak. The </a:t>
            </a:r>
            <a:r>
              <a:rPr lang="en-GB" dirty="0" smtClean="0"/>
              <a:t>message is being sent at different speeds along the </a:t>
            </a:r>
            <a:r>
              <a:rPr lang="en-GB" smtClean="0"/>
              <a:t>same channel (the verbal one).</a:t>
            </a:r>
            <a:endParaRPr lang="en-GB" dirty="0" smtClean="0"/>
          </a:p>
          <a:p>
            <a:r>
              <a:rPr lang="en-GB" dirty="0" smtClean="0"/>
              <a:t>If you provide an image plus spoken words, the result is reinforcement because you are using two different channels with the </a:t>
            </a:r>
            <a:r>
              <a:rPr lang="en-GB" smtClean="0"/>
              <a:t>same message (visual and verbal). </a:t>
            </a:r>
            <a:endParaRPr lang="en-GB" dirty="0" smtClean="0"/>
          </a:p>
        </p:txBody>
      </p:sp>
    </p:spTree>
    <p:custDataLst>
      <p:tags r:id="rId1"/>
    </p:custDataLst>
    <p:extLst>
      <p:ext uri="{BB962C8B-B14F-4D97-AF65-F5344CB8AC3E}">
        <p14:creationId xmlns:p14="http://schemas.microsoft.com/office/powerpoint/2010/main" val="3387391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183325961"/>
              </p:ext>
            </p:extLst>
          </p:nvPr>
        </p:nvGraphicFramePr>
        <p:xfrm>
          <a:off x="611560" y="1628800"/>
          <a:ext cx="8001056" cy="44291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itle 3"/>
          <p:cNvSpPr txBox="1">
            <a:spLocks/>
          </p:cNvSpPr>
          <p:nvPr/>
        </p:nvSpPr>
        <p:spPr>
          <a:xfrm>
            <a:off x="457200" y="304064"/>
            <a:ext cx="8543956" cy="1252728"/>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000" dirty="0" smtClean="0">
                <a:solidFill>
                  <a:schemeClr val="tx2">
                    <a:lumMod val="75000"/>
                    <a:lumOff val="25000"/>
                  </a:schemeClr>
                </a:solidFill>
              </a:rPr>
              <a:t>Hurting</a:t>
            </a:r>
            <a:r>
              <a:rPr lang="en-GB" sz="6000" dirty="0" smtClean="0">
                <a:solidFill>
                  <a:srgbClr val="FF0000"/>
                </a:solidFill>
              </a:rPr>
              <a:t> </a:t>
            </a:r>
            <a:r>
              <a:rPr lang="en-GB" dirty="0" smtClean="0">
                <a:solidFill>
                  <a:schemeClr val="tx1"/>
                </a:solidFill>
              </a:rPr>
              <a:t>communication –</a:t>
            </a:r>
            <a:br>
              <a:rPr lang="en-GB" dirty="0" smtClean="0">
                <a:solidFill>
                  <a:schemeClr val="tx1"/>
                </a:solidFill>
              </a:rPr>
            </a:br>
            <a:r>
              <a:rPr lang="en-GB" dirty="0" smtClean="0"/>
              <a:t>same </a:t>
            </a:r>
            <a:r>
              <a:rPr lang="en-GB" dirty="0"/>
              <a:t>channel</a:t>
            </a:r>
            <a:endParaRPr lang="en-GB" dirty="0">
              <a:solidFill>
                <a:schemeClr val="tx1"/>
              </a:solidFill>
            </a:endParaRPr>
          </a:p>
        </p:txBody>
      </p:sp>
    </p:spTree>
    <p:custDataLst>
      <p:tags r:id="rId1"/>
    </p:custDataLst>
    <p:extLst>
      <p:ext uri="{BB962C8B-B14F-4D97-AF65-F5344CB8AC3E}">
        <p14:creationId xmlns:p14="http://schemas.microsoft.com/office/powerpoint/2010/main" val="3828429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86364093"/>
              </p:ext>
            </p:extLst>
          </p:nvPr>
        </p:nvGraphicFramePr>
        <p:xfrm>
          <a:off x="928662" y="1714488"/>
          <a:ext cx="7286676" cy="4286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3"/>
          <p:cNvSpPr txBox="1">
            <a:spLocks/>
          </p:cNvSpPr>
          <p:nvPr/>
        </p:nvSpPr>
        <p:spPr>
          <a:xfrm>
            <a:off x="457200" y="304064"/>
            <a:ext cx="8543956" cy="1252728"/>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000" dirty="0" smtClean="0">
                <a:solidFill>
                  <a:schemeClr val="tx2">
                    <a:lumMod val="75000"/>
                    <a:lumOff val="25000"/>
                  </a:schemeClr>
                </a:solidFill>
              </a:rPr>
              <a:t>Helping</a:t>
            </a:r>
            <a:r>
              <a:rPr lang="en-GB" sz="6000" dirty="0" smtClean="0">
                <a:solidFill>
                  <a:srgbClr val="FF0000"/>
                </a:solidFill>
              </a:rPr>
              <a:t> </a:t>
            </a:r>
            <a:r>
              <a:rPr lang="en-GB" dirty="0" smtClean="0">
                <a:solidFill>
                  <a:schemeClr val="tx1"/>
                </a:solidFill>
              </a:rPr>
              <a:t>communication –</a:t>
            </a:r>
            <a:br>
              <a:rPr lang="en-GB" dirty="0" smtClean="0">
                <a:solidFill>
                  <a:schemeClr val="tx1"/>
                </a:solidFill>
              </a:rPr>
            </a:br>
            <a:r>
              <a:rPr lang="en-GB" dirty="0"/>
              <a:t>d</a:t>
            </a:r>
            <a:r>
              <a:rPr lang="en-GB" dirty="0" smtClean="0"/>
              <a:t>ifferent channels</a:t>
            </a:r>
            <a:endParaRPr lang="en-GB" dirty="0">
              <a:solidFill>
                <a:schemeClr val="tx1"/>
              </a:solidFill>
            </a:endParaRPr>
          </a:p>
        </p:txBody>
      </p:sp>
    </p:spTree>
    <p:custDataLst>
      <p:tags r:id="rId1"/>
    </p:custDataLst>
    <p:extLst>
      <p:ext uri="{BB962C8B-B14F-4D97-AF65-F5344CB8AC3E}">
        <p14:creationId xmlns:p14="http://schemas.microsoft.com/office/powerpoint/2010/main" val="778256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a:r>
              <a:rPr lang="en-GB" dirty="0" smtClean="0">
                <a:sym typeface="Wingdings"/>
              </a:rPr>
              <a:t></a:t>
            </a:r>
            <a:r>
              <a:rPr lang="en-GB" dirty="0" smtClean="0"/>
              <a:t>  Delivery </a:t>
            </a:r>
            <a:endParaRPr lang="en-US" dirty="0"/>
          </a:p>
        </p:txBody>
      </p:sp>
      <p:sp>
        <p:nvSpPr>
          <p:cNvPr id="11267" name="Rectangle 3"/>
          <p:cNvSpPr>
            <a:spLocks noGrp="1" noChangeArrowheads="1"/>
          </p:cNvSpPr>
          <p:nvPr>
            <p:ph sz="half" idx="4294967295"/>
          </p:nvPr>
        </p:nvSpPr>
        <p:spPr>
          <a:xfrm>
            <a:off x="457200" y="1773936"/>
            <a:ext cx="4038600" cy="4623816"/>
          </a:xfrm>
          <a:prstGeom prst="rect">
            <a:avLst/>
          </a:prstGeom>
        </p:spPr>
        <p:txBody>
          <a:bodyPr>
            <a:normAutofit/>
          </a:bodyPr>
          <a:lstStyle/>
          <a:p>
            <a:pPr>
              <a:spcBef>
                <a:spcPts val="1200"/>
              </a:spcBef>
              <a:spcAft>
                <a:spcPts val="1200"/>
              </a:spcAft>
            </a:pPr>
            <a:r>
              <a:rPr lang="en-GB" dirty="0" smtClean="0"/>
              <a:t>Don’t read</a:t>
            </a:r>
            <a:r>
              <a:rPr lang="en-GB" dirty="0"/>
              <a:t> </a:t>
            </a:r>
            <a:r>
              <a:rPr lang="en-GB" dirty="0" smtClean="0"/>
              <a:t>- talk to your audience</a:t>
            </a:r>
            <a:endParaRPr lang="en-GB" dirty="0"/>
          </a:p>
          <a:p>
            <a:pPr>
              <a:spcBef>
                <a:spcPts val="1200"/>
              </a:spcBef>
              <a:spcAft>
                <a:spcPts val="1200"/>
              </a:spcAft>
            </a:pPr>
            <a:r>
              <a:rPr lang="en-GB" dirty="0"/>
              <a:t>Make eye contact</a:t>
            </a:r>
          </a:p>
          <a:p>
            <a:pPr>
              <a:spcBef>
                <a:spcPts val="1200"/>
              </a:spcBef>
              <a:spcAft>
                <a:spcPts val="1200"/>
              </a:spcAft>
            </a:pPr>
            <a:r>
              <a:rPr lang="en-GB" dirty="0" smtClean="0"/>
              <a:t>Expand </a:t>
            </a:r>
            <a:r>
              <a:rPr lang="en-GB" dirty="0"/>
              <a:t>on ideas in slides</a:t>
            </a:r>
          </a:p>
          <a:p>
            <a:pPr>
              <a:spcBef>
                <a:spcPts val="1200"/>
              </a:spcBef>
              <a:spcAft>
                <a:spcPts val="1200"/>
              </a:spcAft>
            </a:pPr>
            <a:r>
              <a:rPr lang="en-GB" dirty="0" smtClean="0"/>
              <a:t>Move </a:t>
            </a:r>
            <a:r>
              <a:rPr lang="en-GB" dirty="0"/>
              <a:t>around</a:t>
            </a:r>
          </a:p>
          <a:p>
            <a:pPr>
              <a:spcBef>
                <a:spcPts val="1200"/>
              </a:spcBef>
              <a:spcAft>
                <a:spcPts val="1200"/>
              </a:spcAft>
            </a:pPr>
            <a:r>
              <a:rPr lang="en-GB" dirty="0" smtClean="0"/>
              <a:t>Practice</a:t>
            </a:r>
          </a:p>
        </p:txBody>
      </p:sp>
      <p:sp>
        <p:nvSpPr>
          <p:cNvPr id="8" name="Content Placeholder 7"/>
          <p:cNvSpPr>
            <a:spLocks noGrp="1"/>
          </p:cNvSpPr>
          <p:nvPr>
            <p:ph sz="half" idx="4294967295"/>
          </p:nvPr>
        </p:nvSpPr>
        <p:spPr>
          <a:xfrm>
            <a:off x="4648200" y="1773936"/>
            <a:ext cx="4038600" cy="4623816"/>
          </a:xfrm>
          <a:prstGeom prst="rect">
            <a:avLst/>
          </a:prstGeom>
        </p:spPr>
        <p:txBody>
          <a:bodyPr/>
          <a:lstStyle/>
          <a:p>
            <a:endParaRPr lang="en-GB"/>
          </a:p>
        </p:txBody>
      </p:sp>
      <p:pic>
        <p:nvPicPr>
          <p:cNvPr id="1028" name="Picture 4" descr="C:\Documents and Settings\mhj\Local Settings\Temporary Internet Files\Content.IE5\4QJVHM24\MPj04358930000[1].jpg"/>
          <p:cNvPicPr>
            <a:picLocks noChangeAspect="1" noChangeArrowheads="1"/>
          </p:cNvPicPr>
          <p:nvPr/>
        </p:nvPicPr>
        <p:blipFill>
          <a:blip r:embed="rId4" cstate="screen"/>
          <a:srcRect/>
          <a:stretch>
            <a:fillRect/>
          </a:stretch>
        </p:blipFill>
        <p:spPr bwMode="auto">
          <a:xfrm>
            <a:off x="4499992" y="1465971"/>
            <a:ext cx="4572000" cy="5275397"/>
          </a:xfrm>
          <a:prstGeom prst="rect">
            <a:avLst/>
          </a:prstGeom>
          <a:noFill/>
        </p:spPr>
      </p:pic>
      <p:sp>
        <p:nvSpPr>
          <p:cNvPr id="2" name="TextBox 1"/>
          <p:cNvSpPr txBox="1"/>
          <p:nvPr/>
        </p:nvSpPr>
        <p:spPr>
          <a:xfrm>
            <a:off x="551280" y="5520134"/>
            <a:ext cx="4799327" cy="1077218"/>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GB" sz="3200" b="1" dirty="0">
                <a:latin typeface="Calibri" panose="020F0502020204030204" pitchFamily="34" charset="0"/>
              </a:rPr>
              <a:t>Use mic – </a:t>
            </a:r>
            <a:endParaRPr lang="en-GB" sz="3200" b="1" dirty="0" smtClean="0">
              <a:latin typeface="Calibri" panose="020F0502020204030204" pitchFamily="34" charset="0"/>
            </a:endParaRPr>
          </a:p>
          <a:p>
            <a:r>
              <a:rPr lang="en-GB" sz="3200" b="1" dirty="0" smtClean="0">
                <a:latin typeface="Calibri" panose="020F0502020204030204" pitchFamily="34" charset="0"/>
              </a:rPr>
              <a:t>connects </a:t>
            </a:r>
            <a:r>
              <a:rPr lang="en-GB" sz="3200" b="1" dirty="0">
                <a:latin typeface="Calibri" panose="020F0502020204030204" pitchFamily="34" charset="0"/>
              </a:rPr>
              <a:t>with hearing </a:t>
            </a:r>
            <a:r>
              <a:rPr lang="en-GB" sz="3200" b="1" dirty="0" smtClean="0">
                <a:latin typeface="Calibri" panose="020F0502020204030204" pitchFamily="34" charset="0"/>
              </a:rPr>
              <a:t>loop</a:t>
            </a:r>
            <a:endParaRPr lang="en-GB" sz="3200" b="1" dirty="0">
              <a:latin typeface="Calibri" panose="020F0502020204030204" pitchFamily="34" charset="0"/>
            </a:endParaRPr>
          </a:p>
        </p:txBody>
      </p:sp>
    </p:spTree>
    <p:custDataLst>
      <p:tags r:id="rId1"/>
    </p:custDataLst>
    <p:extLst>
      <p:ext uri="{BB962C8B-B14F-4D97-AF65-F5344CB8AC3E}">
        <p14:creationId xmlns:p14="http://schemas.microsoft.com/office/powerpoint/2010/main" val="86899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mhj\AppData\Local\Microsoft\Windows\Temporary Internet Files\Content.IE5\IKZ2K209\MPj04222400000[1].jpg"/>
          <p:cNvPicPr>
            <a:picLocks noChangeAspect="1" noChangeArrowheads="1"/>
          </p:cNvPicPr>
          <p:nvPr/>
        </p:nvPicPr>
        <p:blipFill>
          <a:blip r:embed="rId4" cstate="screen"/>
          <a:srcRect/>
          <a:stretch>
            <a:fillRect/>
          </a:stretch>
        </p:blipFill>
        <p:spPr bwMode="auto">
          <a:xfrm>
            <a:off x="2286000" y="0"/>
            <a:ext cx="6858000" cy="6858000"/>
          </a:xfrm>
          <a:prstGeom prst="rect">
            <a:avLst/>
          </a:prstGeom>
          <a:noFill/>
        </p:spPr>
      </p:pic>
      <p:sp>
        <p:nvSpPr>
          <p:cNvPr id="2" name="Title 1"/>
          <p:cNvSpPr>
            <a:spLocks noGrp="1"/>
          </p:cNvSpPr>
          <p:nvPr>
            <p:ph type="title"/>
          </p:nvPr>
        </p:nvSpPr>
        <p:spPr>
          <a:xfrm>
            <a:off x="179512" y="908720"/>
            <a:ext cx="5688632" cy="1296144"/>
          </a:xfrm>
          <a:solidFill>
            <a:srgbClr val="00B0F0"/>
          </a:solidFill>
        </p:spPr>
        <p:txBody>
          <a:bodyPr anchor="ctr">
            <a:normAutofit/>
          </a:bodyPr>
          <a:lstStyle/>
          <a:p>
            <a:pPr algn="l">
              <a:defRPr/>
            </a:pPr>
            <a:r>
              <a:rPr lang="en-US" dirty="0" smtClean="0">
                <a:solidFill>
                  <a:schemeClr val="tx1"/>
                </a:solidFill>
              </a:rPr>
              <a:t>Communicate clearly</a:t>
            </a:r>
            <a:endParaRPr lang="en-GB" dirty="0">
              <a:solidFill>
                <a:schemeClr val="tx1"/>
              </a:solidFill>
            </a:endParaRPr>
          </a:p>
        </p:txBody>
      </p:sp>
      <p:sp>
        <p:nvSpPr>
          <p:cNvPr id="6" name="TextBox 5"/>
          <p:cNvSpPr txBox="1"/>
          <p:nvPr/>
        </p:nvSpPr>
        <p:spPr>
          <a:xfrm>
            <a:off x="5572132" y="3929066"/>
            <a:ext cx="2079415" cy="923330"/>
          </a:xfrm>
          <a:prstGeom prst="rect">
            <a:avLst/>
          </a:prstGeom>
          <a:noFill/>
        </p:spPr>
        <p:txBody>
          <a:bodyPr wrap="none" rtlCol="0">
            <a:spAutoFit/>
          </a:bodyPr>
          <a:lstStyle/>
          <a:p>
            <a:r>
              <a:rPr lang="en-GB" sz="5400" dirty="0" smtClean="0"/>
              <a:t>Got it?</a:t>
            </a:r>
            <a:endParaRPr lang="en-GB" sz="5400" dirty="0"/>
          </a:p>
        </p:txBody>
      </p:sp>
    </p:spTree>
    <p:custDataLst>
      <p:tags r:id="rId1"/>
    </p:custDataLst>
    <p:extLst>
      <p:ext uri="{BB962C8B-B14F-4D97-AF65-F5344CB8AC3E}">
        <p14:creationId xmlns:p14="http://schemas.microsoft.com/office/powerpoint/2010/main" val="37798533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7189072" cy="1442674"/>
          </a:xfrm>
        </p:spPr>
        <p:txBody>
          <a:bodyPr>
            <a:normAutofit/>
          </a:bodyPr>
          <a:lstStyle/>
          <a:p>
            <a:pPr>
              <a:defRPr/>
            </a:pPr>
            <a:r>
              <a:rPr lang="en-GB" sz="4400" dirty="0" smtClean="0"/>
              <a:t>What are principles of </a:t>
            </a:r>
            <a:r>
              <a:rPr lang="en-GB" sz="4400" smtClean="0"/>
              <a:t>good presentation?</a:t>
            </a:r>
            <a:endParaRPr lang="en-GB" dirty="0"/>
          </a:p>
        </p:txBody>
      </p:sp>
      <p:sp>
        <p:nvSpPr>
          <p:cNvPr id="22530" name="Content Placeholder 4"/>
          <p:cNvSpPr>
            <a:spLocks noGrp="1"/>
          </p:cNvSpPr>
          <p:nvPr>
            <p:ph idx="1"/>
          </p:nvPr>
        </p:nvSpPr>
        <p:spPr/>
        <p:txBody>
          <a:bodyPr>
            <a:noAutofit/>
          </a:bodyPr>
          <a:lstStyle/>
          <a:p>
            <a:pPr eaLnBrk="1" hangingPunct="1"/>
            <a:endParaRPr lang="en-GB" sz="4800" dirty="0" smtClean="0"/>
          </a:p>
        </p:txBody>
      </p:sp>
      <p:pic>
        <p:nvPicPr>
          <p:cNvPr id="5" name="Picture 4" descr="C:\Users\mhj\AppData\Local\Microsoft\Windows\Temporary Internet Files\Content.IE5\PQ4S9UYA\MCj04395860000[1].png"/>
          <p:cNvPicPr>
            <a:picLocks noChangeAspect="1" noChangeArrowheads="1"/>
          </p:cNvPicPr>
          <p:nvPr/>
        </p:nvPicPr>
        <p:blipFill>
          <a:blip r:embed="rId4" cstate="screen"/>
          <a:srcRect/>
          <a:stretch>
            <a:fillRect/>
          </a:stretch>
        </p:blipFill>
        <p:spPr bwMode="auto">
          <a:xfrm>
            <a:off x="7643845" y="-24"/>
            <a:ext cx="1500187" cy="150018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3308663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Placeholder 8"/>
          <p:cNvSpPr>
            <a:spLocks noGrp="1"/>
          </p:cNvSpPr>
          <p:nvPr>
            <p:ph type="body" idx="1"/>
          </p:nvPr>
        </p:nvSpPr>
        <p:spPr>
          <a:xfrm>
            <a:off x="5072473" y="4221088"/>
            <a:ext cx="3747999" cy="802348"/>
          </a:xfrm>
        </p:spPr>
        <p:txBody>
          <a:bodyPr>
            <a:normAutofit fontScale="85000" lnSpcReduction="20000"/>
          </a:bodyPr>
          <a:lstStyle/>
          <a:p>
            <a:pPr algn="r"/>
            <a:r>
              <a:rPr lang="en-US" sz="2800" dirty="0" smtClean="0"/>
              <a:t>Apply principles  </a:t>
            </a:r>
          </a:p>
          <a:p>
            <a:pPr algn="r"/>
            <a:r>
              <a:rPr lang="en-US" sz="2800" dirty="0" smtClean="0"/>
              <a:t>to redesign a slide</a:t>
            </a:r>
            <a:endParaRPr lang="en-GB" sz="2800" dirty="0" smtClean="0"/>
          </a:p>
        </p:txBody>
      </p:sp>
      <p:pic>
        <p:nvPicPr>
          <p:cNvPr id="21508" name="Picture 4" descr="C:\Users\mhj\AppData\Local\Microsoft\Windows\Temporary Internet Files\Content.IE5\60311TN7\MPj04221190000[1].jpg"/>
          <p:cNvPicPr>
            <a:picLocks noGrp="1" noChangeAspect="1" noChangeArrowheads="1"/>
          </p:cNvPicPr>
          <p:nvPr>
            <p:ph sz="half" idx="4294967295"/>
          </p:nvPr>
        </p:nvPicPr>
        <p:blipFill>
          <a:blip r:embed="rId4" cstate="screen"/>
          <a:srcRect/>
          <a:stretch>
            <a:fillRect/>
          </a:stretch>
        </p:blipFill>
        <p:spPr>
          <a:xfrm>
            <a:off x="0" y="0"/>
            <a:ext cx="5143500" cy="6902450"/>
          </a:xfrm>
        </p:spPr>
      </p:pic>
      <p:pic>
        <p:nvPicPr>
          <p:cNvPr id="6" name="Picture 5" descr="C:\Users\mhj\AppData\Local\Microsoft\Windows\Temporary Internet Files\Content.IE5\PQ4S9UYA\MCj04395860000[1].png"/>
          <p:cNvPicPr>
            <a:picLocks noChangeAspect="1" noChangeArrowheads="1"/>
          </p:cNvPicPr>
          <p:nvPr/>
        </p:nvPicPr>
        <p:blipFill>
          <a:blip r:embed="rId5" cstate="screen"/>
          <a:srcRect/>
          <a:stretch>
            <a:fillRect/>
          </a:stretch>
        </p:blipFill>
        <p:spPr bwMode="auto">
          <a:xfrm>
            <a:off x="7643845" y="-24"/>
            <a:ext cx="1500187" cy="1500188"/>
          </a:xfrm>
          <a:prstGeom prst="rect">
            <a:avLst/>
          </a:prstGeom>
          <a:noFill/>
          <a:ln w="9525">
            <a:noFill/>
            <a:miter lim="800000"/>
            <a:headEnd/>
            <a:tailEnd/>
          </a:ln>
        </p:spPr>
      </p:pic>
      <p:sp>
        <p:nvSpPr>
          <p:cNvPr id="14" name="Rectangle 19"/>
          <p:cNvSpPr>
            <a:spLocks noGrp="1" noChangeArrowheads="1"/>
          </p:cNvSpPr>
          <p:nvPr>
            <p:ph type="title"/>
          </p:nvPr>
        </p:nvSpPr>
        <p:spPr>
          <a:xfrm>
            <a:off x="5117806" y="2636912"/>
            <a:ext cx="3995936" cy="1500198"/>
          </a:xfrm>
        </p:spPr>
        <p:txBody>
          <a:bodyPr>
            <a:sp3d prstMaterial="softEdge"/>
          </a:bodyPr>
          <a:lstStyle/>
          <a:p>
            <a:pPr eaLnBrk="1" fontAlgn="auto" hangingPunct="1">
              <a:spcAft>
                <a:spcPts val="0"/>
              </a:spcAft>
              <a:defRPr/>
            </a:pPr>
            <a:r>
              <a:rPr lang="en-US" b="1" dirty="0" smtClean="0"/>
              <a:t>Group work</a:t>
            </a:r>
            <a:endParaRPr lang="en-GB" b="1" dirty="0"/>
          </a:p>
        </p:txBody>
      </p:sp>
      <p:sp>
        <p:nvSpPr>
          <p:cNvPr id="2" name="TextBox 1"/>
          <p:cNvSpPr txBox="1"/>
          <p:nvPr/>
        </p:nvSpPr>
        <p:spPr>
          <a:xfrm>
            <a:off x="2144336" y="5588491"/>
            <a:ext cx="7034041" cy="923330"/>
          </a:xfrm>
          <a:prstGeom prst="rect">
            <a:avLst/>
          </a:prstGeom>
          <a:noFill/>
        </p:spPr>
        <p:txBody>
          <a:bodyPr wrap="none" rtlCol="0">
            <a:spAutoFit/>
          </a:bodyPr>
          <a:lstStyle/>
          <a:p>
            <a:r>
              <a:rPr lang="en-GB" dirty="0">
                <a:hlinkClick r:id="rId6"/>
              </a:rPr>
              <a:t>http://</a:t>
            </a:r>
            <a:r>
              <a:rPr lang="en-GB" dirty="0" smtClean="0">
                <a:hlinkClick r:id="rId6"/>
              </a:rPr>
              <a:t>www.slideshare.net/shahinurrahaman/biofuel-its-importance</a:t>
            </a:r>
            <a:endParaRPr lang="en-GB" dirty="0" smtClean="0"/>
          </a:p>
          <a:p>
            <a:r>
              <a:rPr lang="en-GB" dirty="0">
                <a:hlinkClick r:id="rId7"/>
              </a:rPr>
              <a:t>http://</a:t>
            </a:r>
            <a:r>
              <a:rPr lang="en-GB" dirty="0" smtClean="0">
                <a:hlinkClick r:id="rId7"/>
              </a:rPr>
              <a:t>www.slideshare.net/mungo13/teaching-poetry</a:t>
            </a:r>
            <a:endParaRPr lang="en-GB" dirty="0" smtClean="0"/>
          </a:p>
          <a:p>
            <a:r>
              <a:rPr lang="en-GB" dirty="0">
                <a:hlinkClick r:id="rId8"/>
              </a:rPr>
              <a:t>http://</a:t>
            </a:r>
            <a:r>
              <a:rPr lang="en-GB" dirty="0" smtClean="0">
                <a:hlinkClick r:id="rId8"/>
              </a:rPr>
              <a:t>www.slideshare.net/brianbelen/what-is-politics-1699125</a:t>
            </a:r>
            <a:r>
              <a:rPr lang="en-GB" dirty="0" smtClean="0"/>
              <a:t>  </a:t>
            </a:r>
            <a:endParaRPr lang="en-GB" dirty="0"/>
          </a:p>
        </p:txBody>
      </p:sp>
    </p:spTree>
    <p:custDataLst>
      <p:tags r:id="rId1"/>
    </p:custDataLst>
    <p:extLst>
      <p:ext uri="{BB962C8B-B14F-4D97-AF65-F5344CB8AC3E}">
        <p14:creationId xmlns:p14="http://schemas.microsoft.com/office/powerpoint/2010/main" val="16278933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t>Group discussion</a:t>
            </a:r>
            <a:endParaRPr lang="en-GB" dirty="0"/>
          </a:p>
        </p:txBody>
      </p:sp>
      <p:sp>
        <p:nvSpPr>
          <p:cNvPr id="22530" name="Content Placeholder 4"/>
          <p:cNvSpPr>
            <a:spLocks noGrp="1"/>
          </p:cNvSpPr>
          <p:nvPr>
            <p:ph idx="1"/>
          </p:nvPr>
        </p:nvSpPr>
        <p:spPr>
          <a:xfrm>
            <a:off x="838200" y="2038388"/>
            <a:ext cx="7766248" cy="3951337"/>
          </a:xfrm>
        </p:spPr>
        <p:txBody>
          <a:bodyPr>
            <a:noAutofit/>
          </a:bodyPr>
          <a:lstStyle/>
          <a:p>
            <a:pPr eaLnBrk="1" hangingPunct="1"/>
            <a:r>
              <a:rPr lang="en-GB" sz="4800" dirty="0" smtClean="0"/>
              <a:t>What </a:t>
            </a:r>
            <a:r>
              <a:rPr lang="en-GB" sz="4800" dirty="0" smtClean="0"/>
              <a:t>will you do differently now?</a:t>
            </a:r>
            <a:endParaRPr lang="en-GB" sz="4800" dirty="0" smtClean="0"/>
          </a:p>
        </p:txBody>
      </p:sp>
      <p:pic>
        <p:nvPicPr>
          <p:cNvPr id="5" name="Picture 4" descr="C:\Users\mhj\AppData\Local\Microsoft\Windows\Temporary Internet Files\Content.IE5\PQ4S9UYA\MCj04395860000[1].png"/>
          <p:cNvPicPr>
            <a:picLocks noChangeAspect="1" noChangeArrowheads="1"/>
          </p:cNvPicPr>
          <p:nvPr/>
        </p:nvPicPr>
        <p:blipFill>
          <a:blip r:embed="rId4" cstate="screen"/>
          <a:srcRect/>
          <a:stretch>
            <a:fillRect/>
          </a:stretch>
        </p:blipFill>
        <p:spPr bwMode="auto">
          <a:xfrm>
            <a:off x="7643845" y="-24"/>
            <a:ext cx="1500187" cy="150018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3479488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457200" y="1481138"/>
            <a:ext cx="8686800" cy="5019696"/>
          </a:xfrm>
        </p:spPr>
        <p:txBody>
          <a:bodyPr>
            <a:normAutofit/>
          </a:bodyPr>
          <a:lstStyle/>
          <a:p>
            <a:pPr marL="365760" indent="-256032" eaLnBrk="1" fontAlgn="auto" hangingPunct="1">
              <a:spcAft>
                <a:spcPts val="0"/>
              </a:spcAft>
              <a:buFont typeface="Wingdings 3"/>
              <a:buChar char=""/>
              <a:defRPr/>
            </a:pPr>
            <a:endParaRPr lang="en-GB" dirty="0" smtClean="0"/>
          </a:p>
          <a:p>
            <a:pPr marL="365760" indent="-256032" eaLnBrk="1" fontAlgn="auto" hangingPunct="1">
              <a:spcAft>
                <a:spcPts val="0"/>
              </a:spcAft>
              <a:buFont typeface="Wingdings 3"/>
              <a:buChar char=""/>
              <a:defRPr/>
            </a:pPr>
            <a:r>
              <a:rPr lang="en-GB" dirty="0" smtClean="0"/>
              <a:t>Drop-in for module MOT, other consultation</a:t>
            </a:r>
          </a:p>
          <a:p>
            <a:pPr marL="694944" lvl="1" indent="-256032">
              <a:buFont typeface="Wingdings 3"/>
              <a:buChar char=""/>
              <a:defRPr/>
            </a:pPr>
            <a:r>
              <a:rPr lang="en-GB" dirty="0" smtClean="0"/>
              <a:t>Friday 9-12 Hugh Owen Library room E11</a:t>
            </a:r>
          </a:p>
          <a:p>
            <a:pPr marL="365760" indent="-256032">
              <a:buFont typeface="Wingdings 3"/>
              <a:buChar char=""/>
              <a:defRPr/>
            </a:pPr>
            <a:r>
              <a:rPr lang="en-GB" dirty="0" smtClean="0"/>
              <a:t>Email </a:t>
            </a:r>
            <a:r>
              <a:rPr lang="en-GB" dirty="0" smtClean="0">
                <a:hlinkClick r:id="rId4"/>
              </a:rPr>
              <a:t>bb-team@aber.ac.uk</a:t>
            </a:r>
            <a:r>
              <a:rPr lang="en-GB" dirty="0" smtClean="0"/>
              <a:t> </a:t>
            </a:r>
          </a:p>
          <a:p>
            <a:pPr marL="365760" indent="-256032">
              <a:buFont typeface="Wingdings 3"/>
              <a:buChar char=""/>
              <a:defRPr/>
            </a:pPr>
            <a:r>
              <a:rPr lang="en-GB" dirty="0" smtClean="0"/>
              <a:t>Phone X2472</a:t>
            </a:r>
          </a:p>
          <a:p>
            <a:pPr marL="365760" indent="-256032">
              <a:buFont typeface="Wingdings 3"/>
              <a:buChar char=""/>
              <a:defRPr/>
            </a:pPr>
            <a:r>
              <a:rPr lang="en-GB" dirty="0" smtClean="0"/>
              <a:t>Training sessions – see Nexus</a:t>
            </a:r>
          </a:p>
          <a:p>
            <a:pPr marL="365760" indent="-256032" eaLnBrk="1" fontAlgn="auto" hangingPunct="1">
              <a:spcAft>
                <a:spcPts val="0"/>
              </a:spcAft>
              <a:buFont typeface="Wingdings 3"/>
              <a:buChar char=""/>
              <a:defRPr/>
            </a:pPr>
            <a:endParaRPr lang="en-GB" dirty="0" smtClean="0"/>
          </a:p>
          <a:p>
            <a:pPr marL="365760" indent="-256032" eaLnBrk="1" fontAlgn="auto" hangingPunct="1">
              <a:spcAft>
                <a:spcPts val="0"/>
              </a:spcAft>
              <a:buFont typeface="Wingdings 3"/>
              <a:buChar char=""/>
              <a:defRPr/>
            </a:pPr>
            <a:r>
              <a:rPr lang="en-GB" dirty="0" smtClean="0"/>
              <a:t>Nexus </a:t>
            </a:r>
            <a:r>
              <a:rPr lang="en-GB" u="sng" dirty="0" smtClean="0">
                <a:hlinkClick r:id="rId5"/>
              </a:rPr>
              <a:t>http://nexus.aber.ac.uk</a:t>
            </a:r>
            <a:endParaRPr lang="en-GB" dirty="0" smtClean="0"/>
          </a:p>
          <a:p>
            <a:pPr marL="365760" indent="-256032">
              <a:buFont typeface="Wingdings 3"/>
              <a:buChar char=""/>
              <a:defRPr/>
            </a:pPr>
            <a:r>
              <a:rPr lang="en-GB" dirty="0"/>
              <a:t>Delicious bookmarks </a:t>
            </a:r>
            <a:r>
              <a:rPr lang="en-GB" dirty="0">
                <a:hlinkClick r:id="rId6"/>
              </a:rPr>
              <a:t>http://</a:t>
            </a:r>
            <a:r>
              <a:rPr lang="en-GB" dirty="0" smtClean="0">
                <a:hlinkClick r:id="rId6"/>
              </a:rPr>
              <a:t>www.delicious.com/is_alto/ppt</a:t>
            </a:r>
            <a:r>
              <a:rPr lang="en-GB" dirty="0" smtClean="0"/>
              <a:t> </a:t>
            </a:r>
            <a:endParaRPr lang="en-GB" dirty="0"/>
          </a:p>
        </p:txBody>
      </p:sp>
      <p:sp>
        <p:nvSpPr>
          <p:cNvPr id="6146" name="Title 1"/>
          <p:cNvSpPr>
            <a:spLocks noGrp="1"/>
          </p:cNvSpPr>
          <p:nvPr>
            <p:ph type="title"/>
          </p:nvPr>
        </p:nvSpPr>
        <p:spPr/>
        <p:txBody>
          <a:bodyPr/>
          <a:lstStyle/>
          <a:p>
            <a:pPr eaLnBrk="1" fontAlgn="auto" hangingPunct="1">
              <a:spcAft>
                <a:spcPts val="0"/>
              </a:spcAft>
              <a:defRPr/>
            </a:pPr>
            <a:r>
              <a:rPr lang="en-GB" smtClean="0"/>
              <a:t>E-learning support</a:t>
            </a:r>
            <a:endParaRPr lang="en-GB" dirty="0" smtClean="0"/>
          </a:p>
        </p:txBody>
      </p:sp>
    </p:spTree>
    <p:custDataLst>
      <p:tags r:id="rId1"/>
    </p:custDataLst>
    <p:extLst>
      <p:ext uri="{BB962C8B-B14F-4D97-AF65-F5344CB8AC3E}">
        <p14:creationId xmlns:p14="http://schemas.microsoft.com/office/powerpoint/2010/main" val="2706630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976213"/>
          </a:xfrm>
        </p:spPr>
        <p:txBody>
          <a:bodyPr/>
          <a:lstStyle/>
          <a:p>
            <a:r>
              <a:rPr lang="en-GB" dirty="0"/>
              <a:t>S</a:t>
            </a:r>
            <a:r>
              <a:rPr lang="en-GB" dirty="0" smtClean="0"/>
              <a:t>tudents want…</a:t>
            </a:r>
            <a:endParaRPr lang="en-GB" dirty="0"/>
          </a:p>
        </p:txBody>
      </p:sp>
      <p:sp>
        <p:nvSpPr>
          <p:cNvPr id="5" name="Rounded Rectangular Callout 4"/>
          <p:cNvSpPr/>
          <p:nvPr/>
        </p:nvSpPr>
        <p:spPr>
          <a:xfrm>
            <a:off x="1691680" y="1846552"/>
            <a:ext cx="2664296" cy="1328023"/>
          </a:xfrm>
          <a:prstGeom prst="wedgeRoundRectCallout">
            <a:avLst/>
          </a:prstGeom>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n-GB" sz="3600" dirty="0" smtClean="0">
                <a:solidFill>
                  <a:schemeClr val="bg1"/>
                </a:solidFill>
              </a:rPr>
              <a:t>More interaction</a:t>
            </a:r>
            <a:endParaRPr lang="en-GB" sz="3600" dirty="0">
              <a:solidFill>
                <a:schemeClr val="bg1"/>
              </a:solidFill>
            </a:endParaRPr>
          </a:p>
        </p:txBody>
      </p:sp>
      <p:sp>
        <p:nvSpPr>
          <p:cNvPr id="6" name="Rounded Rectangular Callout 5"/>
          <p:cNvSpPr/>
          <p:nvPr/>
        </p:nvSpPr>
        <p:spPr>
          <a:xfrm>
            <a:off x="957896" y="3418595"/>
            <a:ext cx="2664296" cy="1328023"/>
          </a:xfrm>
          <a:prstGeom prst="wedgeRoundRectCallout">
            <a:avLst/>
          </a:prstGeom>
          <a:solidFill>
            <a:schemeClr val="accent2">
              <a:lumMod val="75000"/>
            </a:schemeClr>
          </a:solidFill>
          <a:ln/>
        </p:spPr>
        <p:style>
          <a:lnRef idx="1">
            <a:schemeClr val="accent2"/>
          </a:lnRef>
          <a:fillRef idx="3">
            <a:schemeClr val="accent2"/>
          </a:fillRef>
          <a:effectRef idx="2">
            <a:schemeClr val="accent2"/>
          </a:effectRef>
          <a:fontRef idx="minor">
            <a:schemeClr val="lt1"/>
          </a:fontRef>
        </p:style>
        <p:txBody>
          <a:bodyPr rtlCol="0" anchor="ctr">
            <a:spAutoFit/>
          </a:bodyPr>
          <a:lstStyle/>
          <a:p>
            <a:pPr algn="ctr"/>
            <a:r>
              <a:rPr lang="en-GB" sz="3600" dirty="0" smtClean="0">
                <a:solidFill>
                  <a:schemeClr val="bg1"/>
                </a:solidFill>
              </a:rPr>
              <a:t>More visuals</a:t>
            </a:r>
            <a:endParaRPr lang="en-GB" sz="3600" dirty="0">
              <a:solidFill>
                <a:schemeClr val="bg1"/>
              </a:solidFill>
            </a:endParaRPr>
          </a:p>
        </p:txBody>
      </p:sp>
      <p:sp>
        <p:nvSpPr>
          <p:cNvPr id="7" name="Rounded Rectangular Callout 6"/>
          <p:cNvSpPr/>
          <p:nvPr/>
        </p:nvSpPr>
        <p:spPr>
          <a:xfrm>
            <a:off x="4788024" y="5062364"/>
            <a:ext cx="2448272" cy="1328023"/>
          </a:xfrm>
          <a:prstGeom prst="wedgeRoundRectCallout">
            <a:avLst/>
          </a:prstGeom>
          <a:solidFill>
            <a:schemeClr val="accent4">
              <a:lumMod val="75000"/>
            </a:schemeClr>
          </a:solidFill>
          <a:ln/>
        </p:spPr>
        <p:style>
          <a:lnRef idx="1">
            <a:schemeClr val="accent4"/>
          </a:lnRef>
          <a:fillRef idx="3">
            <a:schemeClr val="accent4"/>
          </a:fillRef>
          <a:effectRef idx="2">
            <a:schemeClr val="accent4"/>
          </a:effectRef>
          <a:fontRef idx="minor">
            <a:schemeClr val="lt1"/>
          </a:fontRef>
        </p:style>
        <p:txBody>
          <a:bodyPr wrap="square" rtlCol="0" anchor="ctr">
            <a:spAutoFit/>
          </a:bodyPr>
          <a:lstStyle/>
          <a:p>
            <a:pPr algn="ctr"/>
            <a:r>
              <a:rPr lang="en-GB" sz="3600" dirty="0" smtClean="0">
                <a:solidFill>
                  <a:schemeClr val="bg1"/>
                </a:solidFill>
              </a:rPr>
              <a:t>More text in notes</a:t>
            </a:r>
            <a:endParaRPr lang="en-GB" sz="3600" dirty="0">
              <a:solidFill>
                <a:schemeClr val="bg1"/>
              </a:solidFill>
            </a:endParaRPr>
          </a:p>
        </p:txBody>
      </p:sp>
      <p:sp>
        <p:nvSpPr>
          <p:cNvPr id="8" name="Rounded Rectangular Callout 7"/>
          <p:cNvSpPr/>
          <p:nvPr/>
        </p:nvSpPr>
        <p:spPr>
          <a:xfrm>
            <a:off x="1979712" y="5062364"/>
            <a:ext cx="2376264" cy="1328023"/>
          </a:xfrm>
          <a:prstGeom prst="wedgeRoundRectCallout">
            <a:avLst/>
          </a:prstGeom>
          <a:solidFill>
            <a:schemeClr val="accent3">
              <a:lumMod val="75000"/>
            </a:schemeClr>
          </a:solidFill>
          <a:ln/>
        </p:spPr>
        <p:style>
          <a:lnRef idx="1">
            <a:schemeClr val="accent3"/>
          </a:lnRef>
          <a:fillRef idx="3">
            <a:schemeClr val="accent3"/>
          </a:fillRef>
          <a:effectRef idx="2">
            <a:schemeClr val="accent3"/>
          </a:effectRef>
          <a:fontRef idx="minor">
            <a:schemeClr val="lt1"/>
          </a:fontRef>
        </p:style>
        <p:txBody>
          <a:bodyPr wrap="square" rtlCol="0" anchor="ctr">
            <a:spAutoFit/>
          </a:bodyPr>
          <a:lstStyle/>
          <a:p>
            <a:pPr algn="ctr"/>
            <a:r>
              <a:rPr lang="en-GB" sz="3600" dirty="0" smtClean="0">
                <a:solidFill>
                  <a:schemeClr val="bg1"/>
                </a:solidFill>
              </a:rPr>
              <a:t>Less text on screen</a:t>
            </a:r>
            <a:endParaRPr lang="en-GB" sz="3600" dirty="0">
              <a:solidFill>
                <a:schemeClr val="bg1"/>
              </a:solidFill>
            </a:endParaRPr>
          </a:p>
        </p:txBody>
      </p:sp>
      <p:sp>
        <p:nvSpPr>
          <p:cNvPr id="10" name="Rounded Rectangular Callout 9"/>
          <p:cNvSpPr/>
          <p:nvPr/>
        </p:nvSpPr>
        <p:spPr>
          <a:xfrm>
            <a:off x="5064328" y="3418595"/>
            <a:ext cx="3528392" cy="1328023"/>
          </a:xfrm>
          <a:prstGeom prst="wedgeRoundRectCallout">
            <a:avLst/>
          </a:prstGeom>
          <a:solidFill>
            <a:schemeClr val="accent5">
              <a:lumMod val="75000"/>
            </a:schemeClr>
          </a:solidFill>
          <a:ln/>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en-GB" sz="3600" dirty="0" smtClean="0">
                <a:solidFill>
                  <a:schemeClr val="bg1"/>
                </a:solidFill>
              </a:rPr>
              <a:t>Less reading from screen</a:t>
            </a:r>
            <a:endParaRPr lang="en-GB" sz="3600" dirty="0">
              <a:solidFill>
                <a:schemeClr val="bg1"/>
              </a:solidFill>
            </a:endParaRPr>
          </a:p>
        </p:txBody>
      </p:sp>
      <p:sp>
        <p:nvSpPr>
          <p:cNvPr id="9" name="Rounded Rectangular Callout 8"/>
          <p:cNvSpPr/>
          <p:nvPr/>
        </p:nvSpPr>
        <p:spPr>
          <a:xfrm>
            <a:off x="4788024" y="1846552"/>
            <a:ext cx="2686799" cy="1328023"/>
          </a:xfrm>
          <a:prstGeom prst="wedgeRoundRectCallout">
            <a:avLst/>
          </a:prstGeom>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wrap="square" rtlCol="0" anchor="ctr">
            <a:spAutoFit/>
          </a:bodyPr>
          <a:lstStyle/>
          <a:p>
            <a:pPr algn="ctr"/>
            <a:r>
              <a:rPr lang="en-GB" sz="3600" dirty="0" smtClean="0">
                <a:solidFill>
                  <a:schemeClr val="bg1"/>
                </a:solidFill>
              </a:rPr>
              <a:t>Lecture capture</a:t>
            </a:r>
            <a:endParaRPr lang="en-GB" sz="3600" dirty="0">
              <a:solidFill>
                <a:schemeClr val="bg1"/>
              </a:solidFill>
            </a:endParaRPr>
          </a:p>
        </p:txBody>
      </p:sp>
    </p:spTree>
    <p:custDataLst>
      <p:tags r:id="rId1"/>
    </p:custDataLst>
    <p:extLst>
      <p:ext uri="{BB962C8B-B14F-4D97-AF65-F5344CB8AC3E}">
        <p14:creationId xmlns:p14="http://schemas.microsoft.com/office/powerpoint/2010/main" val="372246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hlinkClick r:id="rId4"/>
              </a:rPr>
              <a:t>http://nexus.aber.ac.uk</a:t>
            </a:r>
            <a:r>
              <a:rPr lang="en-GB" smtClean="0"/>
              <a:t> </a:t>
            </a:r>
            <a:endParaRPr lang="en-GB"/>
          </a:p>
        </p:txBody>
      </p:sp>
      <p:pic>
        <p:nvPicPr>
          <p:cNvPr id="1026" name="Picture 2" descr="file:///C:/Users/mhj/Pictures/Mary%27s%20pictures/Nexusnew2.png"/>
          <p:cNvPicPr>
            <a:picLocks noGrp="1" noChangeAspect="1" noChangeArrowheads="1"/>
          </p:cNvPicPr>
          <p:nvPr>
            <p:ph idx="1"/>
          </p:nvPr>
        </p:nvPicPr>
        <p:blipFill>
          <a:blip r:embed="rId5" cstate="print"/>
          <a:srcRect/>
          <a:stretch>
            <a:fillRect/>
          </a:stretch>
        </p:blipFill>
        <p:spPr bwMode="auto">
          <a:xfrm>
            <a:off x="1397396" y="2318756"/>
            <a:ext cx="6349207" cy="3390476"/>
          </a:xfrm>
          <a:prstGeom prst="rect">
            <a:avLst/>
          </a:prstGeom>
          <a:noFill/>
        </p:spPr>
      </p:pic>
    </p:spTree>
    <p:custDataLst>
      <p:tags r:id="rId1"/>
    </p:custDataLst>
    <p:extLst>
      <p:ext uri="{BB962C8B-B14F-4D97-AF65-F5344CB8AC3E}">
        <p14:creationId xmlns:p14="http://schemas.microsoft.com/office/powerpoint/2010/main" val="227137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16633"/>
            <a:ext cx="8041440" cy="936103"/>
          </a:xfrm>
        </p:spPr>
        <p:txBody>
          <a:bodyPr/>
          <a:lstStyle/>
          <a:p>
            <a:r>
              <a:rPr lang="en-GB" dirty="0" smtClean="0"/>
              <a:t>Helping students revise</a:t>
            </a:r>
            <a:endParaRPr lang="en-GB" dirty="0"/>
          </a:p>
        </p:txBody>
      </p:sp>
      <p:sp>
        <p:nvSpPr>
          <p:cNvPr id="12" name="Content Placeholder 11"/>
          <p:cNvSpPr>
            <a:spLocks noGrp="1"/>
          </p:cNvSpPr>
          <p:nvPr>
            <p:ph idx="1"/>
          </p:nvPr>
        </p:nvSpPr>
        <p:spPr>
          <a:xfrm>
            <a:off x="838200" y="1052736"/>
            <a:ext cx="7467600" cy="4936989"/>
          </a:xfrm>
        </p:spPr>
        <p:txBody>
          <a:bodyPr/>
          <a:lstStyle/>
          <a:p>
            <a:r>
              <a:rPr lang="en-GB" dirty="0" smtClean="0"/>
              <a:t>Use Panopto (AberCast) for Lecture Capture </a:t>
            </a:r>
          </a:p>
          <a:p>
            <a:r>
              <a:rPr lang="en-GB" dirty="0" smtClean="0"/>
              <a:t>Put lecture notes into the Speaker Notes section</a:t>
            </a:r>
            <a:endParaRPr lang="en-GB" dirty="0"/>
          </a:p>
        </p:txBody>
      </p:sp>
      <p:pic>
        <p:nvPicPr>
          <p:cNvPr id="11" name="Picture Placeholder 6"/>
          <p:cNvPicPr>
            <a:picLocks noChangeAspect="1"/>
          </p:cNvPicPr>
          <p:nvPr/>
        </p:nvPicPr>
        <p:blipFill>
          <a:blip r:embed="rId3"/>
          <a:stretch>
            <a:fillRect/>
          </a:stretch>
        </p:blipFill>
        <p:spPr>
          <a:xfrm>
            <a:off x="1390386" y="1964558"/>
            <a:ext cx="6094309" cy="4740018"/>
          </a:xfrm>
          <a:prstGeom prst="rect">
            <a:avLst/>
          </a:prstGeom>
          <a:ln>
            <a:solidFill>
              <a:schemeClr val="accent1"/>
            </a:solidFill>
          </a:ln>
        </p:spPr>
      </p:pic>
      <p:sp>
        <p:nvSpPr>
          <p:cNvPr id="13" name="Curved Left Arrow 12"/>
          <p:cNvSpPr/>
          <p:nvPr/>
        </p:nvSpPr>
        <p:spPr>
          <a:xfrm>
            <a:off x="7500410" y="1556792"/>
            <a:ext cx="1248235" cy="489654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ustDataLst>
      <p:tags r:id="rId1"/>
    </p:custDataLst>
    <p:extLst>
      <p:ext uri="{BB962C8B-B14F-4D97-AF65-F5344CB8AC3E}">
        <p14:creationId xmlns:p14="http://schemas.microsoft.com/office/powerpoint/2010/main" val="100850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5400000">
            <a:off x="5762208" y="3043238"/>
            <a:ext cx="6425029" cy="338554"/>
          </a:xfrm>
          <a:prstGeom prst="rect">
            <a:avLst/>
          </a:prstGeom>
          <a:solidFill>
            <a:schemeClr val="bg1">
              <a:lumMod val="95000"/>
            </a:schemeClr>
          </a:solidFill>
        </p:spPr>
        <p:txBody>
          <a:bodyPr wrap="none" rtlCol="0">
            <a:spAutoFit/>
          </a:bodyPr>
          <a:lstStyle/>
          <a:p>
            <a:r>
              <a:rPr lang="en-GB" sz="1600" dirty="0" smtClean="0">
                <a:hlinkClick r:id="rId4"/>
              </a:rPr>
              <a:t>http://www.english.ucla.edu/faculty/mcgurl/student%20feedback.htm</a:t>
            </a:r>
            <a:r>
              <a:rPr lang="en-GB" sz="1600" dirty="0" smtClean="0"/>
              <a:t> </a:t>
            </a:r>
          </a:p>
        </p:txBody>
      </p:sp>
      <p:pic>
        <p:nvPicPr>
          <p:cNvPr id="1026" name="Picture 2"/>
          <p:cNvPicPr>
            <a:picLocks noChangeAspect="1" noChangeArrowheads="1"/>
          </p:cNvPicPr>
          <p:nvPr/>
        </p:nvPicPr>
        <p:blipFill>
          <a:blip r:embed="rId5" cstate="screen"/>
          <a:srcRect/>
          <a:stretch>
            <a:fillRect/>
          </a:stretch>
        </p:blipFill>
        <p:spPr bwMode="auto">
          <a:xfrm>
            <a:off x="-32" y="-24"/>
            <a:ext cx="8868695" cy="6858024"/>
          </a:xfrm>
          <a:prstGeom prst="rect">
            <a:avLst/>
          </a:prstGeom>
          <a:noFill/>
          <a:ln w="9525">
            <a:noFill/>
            <a:miter lim="800000"/>
            <a:headEnd/>
            <a:tailEnd/>
          </a:ln>
          <a:effectLst/>
        </p:spPr>
      </p:pic>
      <p:sp>
        <p:nvSpPr>
          <p:cNvPr id="6" name="Rectangle 5"/>
          <p:cNvSpPr/>
          <p:nvPr/>
        </p:nvSpPr>
        <p:spPr>
          <a:xfrm>
            <a:off x="0" y="-23"/>
            <a:ext cx="8858280" cy="2123658"/>
          </a:xfrm>
          <a:prstGeom prst="rect">
            <a:avLst/>
          </a:prstGeom>
        </p:spPr>
        <p:style>
          <a:lnRef idx="0">
            <a:schemeClr val="dk1"/>
          </a:lnRef>
          <a:fillRef idx="3">
            <a:schemeClr val="dk1"/>
          </a:fillRef>
          <a:effectRef idx="3">
            <a:schemeClr val="dk1"/>
          </a:effectRef>
          <a:fontRef idx="minor">
            <a:schemeClr val="lt1"/>
          </a:fontRef>
        </p:style>
        <p:txBody>
          <a:bodyPr wrap="square" rtlCol="0" anchor="ctr">
            <a:spAutoFit/>
          </a:bodyPr>
          <a:lstStyle/>
          <a:p>
            <a:pPr algn="ctr"/>
            <a:r>
              <a:rPr lang="en-GB" sz="6600" dirty="0" smtClean="0"/>
              <a:t>Have you experienced this?</a:t>
            </a:r>
            <a:endParaRPr lang="en-GB" sz="6600" dirty="0"/>
          </a:p>
        </p:txBody>
      </p:sp>
    </p:spTree>
    <p:custDataLst>
      <p:tags r:id="rId1"/>
    </p:custDataLst>
    <p:extLst>
      <p:ext uri="{BB962C8B-B14F-4D97-AF65-F5344CB8AC3E}">
        <p14:creationId xmlns:p14="http://schemas.microsoft.com/office/powerpoint/2010/main" val="15893212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5448"/>
            <a:ext cx="8543956" cy="1252728"/>
          </a:xfrm>
        </p:spPr>
        <p:txBody>
          <a:bodyPr>
            <a:normAutofit/>
          </a:bodyPr>
          <a:lstStyle/>
          <a:p>
            <a:r>
              <a:rPr lang="en-GB" sz="6000" dirty="0" smtClean="0">
                <a:solidFill>
                  <a:schemeClr val="tx2">
                    <a:lumMod val="75000"/>
                    <a:lumOff val="25000"/>
                  </a:schemeClr>
                </a:solidFill>
              </a:rPr>
              <a:t>Hurting</a:t>
            </a:r>
            <a:r>
              <a:rPr lang="en-GB" sz="6000" dirty="0" smtClean="0">
                <a:solidFill>
                  <a:srgbClr val="FF0000"/>
                </a:solidFill>
              </a:rPr>
              <a:t> </a:t>
            </a:r>
            <a:r>
              <a:rPr lang="en-GB" dirty="0" smtClean="0">
                <a:solidFill>
                  <a:schemeClr val="tx1"/>
                </a:solidFill>
              </a:rPr>
              <a:t>communication</a:t>
            </a:r>
            <a:endParaRPr lang="en-GB" dirty="0">
              <a:solidFill>
                <a:schemeClr val="tx1"/>
              </a:solidFill>
            </a:endParaRPr>
          </a:p>
        </p:txBody>
      </p:sp>
      <p:sp>
        <p:nvSpPr>
          <p:cNvPr id="6" name="Text Placeholder 5"/>
          <p:cNvSpPr>
            <a:spLocks noGrp="1"/>
          </p:cNvSpPr>
          <p:nvPr>
            <p:ph idx="1"/>
          </p:nvPr>
        </p:nvSpPr>
        <p:spPr>
          <a:xfrm>
            <a:off x="838200" y="1500174"/>
            <a:ext cx="7467600" cy="4665130"/>
          </a:xfrm>
        </p:spPr>
        <p:txBody>
          <a:bodyPr vert="horz">
            <a:normAutofit/>
          </a:bodyPr>
          <a:lstStyle/>
          <a:p>
            <a:r>
              <a:rPr lang="en-GB" sz="2800" dirty="0" smtClean="0">
                <a:hlinkClick r:id="rId4"/>
              </a:rPr>
              <a:t>Life After Death by PowerPoint</a:t>
            </a:r>
            <a:endParaRPr lang="en-GB" sz="2800" dirty="0" smtClean="0"/>
          </a:p>
          <a:p>
            <a:r>
              <a:rPr lang="en-GB" sz="2800" dirty="0" smtClean="0">
                <a:hlinkClick r:id="rId5"/>
              </a:rPr>
              <a:t>Stop! You’re Killing me with PowerPoint</a:t>
            </a:r>
            <a:endParaRPr lang="en-GB" sz="2800" dirty="0" smtClean="0"/>
          </a:p>
        </p:txBody>
      </p:sp>
      <p:pic>
        <p:nvPicPr>
          <p:cNvPr id="2" name="Picture 1"/>
          <p:cNvPicPr>
            <a:picLocks noChangeAspect="1"/>
          </p:cNvPicPr>
          <p:nvPr/>
        </p:nvPicPr>
        <p:blipFill>
          <a:blip r:embed="rId6"/>
          <a:stretch>
            <a:fillRect/>
          </a:stretch>
        </p:blipFill>
        <p:spPr>
          <a:xfrm>
            <a:off x="3491880" y="2539515"/>
            <a:ext cx="5509276" cy="4155816"/>
          </a:xfrm>
          <a:prstGeom prst="rect">
            <a:avLst/>
          </a:prstGeom>
        </p:spPr>
      </p:pic>
    </p:spTree>
    <p:custDataLst>
      <p:tags r:id="rId1"/>
    </p:custDataLst>
    <p:extLst>
      <p:ext uri="{BB962C8B-B14F-4D97-AF65-F5344CB8AC3E}">
        <p14:creationId xmlns:p14="http://schemas.microsoft.com/office/powerpoint/2010/main" val="1369407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1333036"/>
            <a:ext cx="4929190" cy="3166824"/>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GB" sz="6000" dirty="0" smtClean="0"/>
              <a:t>How can we </a:t>
            </a:r>
            <a:br>
              <a:rPr lang="en-GB" sz="6000" dirty="0" smtClean="0"/>
            </a:br>
            <a:r>
              <a:rPr lang="en-GB" sz="6000" dirty="0" smtClean="0"/>
              <a:t>engage our students?</a:t>
            </a:r>
            <a:endParaRPr lang="en-GB" sz="6000" dirty="0"/>
          </a:p>
        </p:txBody>
      </p:sp>
      <p:pic>
        <p:nvPicPr>
          <p:cNvPr id="4099" name="Picture 3" descr="C:\Users\mhj\AppData\Local\Microsoft\Windows\Temporary Internet Files\Content.IE5\RTOHHGRE\MPj04222240000[1].jpg"/>
          <p:cNvPicPr>
            <a:picLocks noChangeAspect="1" noChangeArrowheads="1"/>
          </p:cNvPicPr>
          <p:nvPr/>
        </p:nvPicPr>
        <p:blipFill>
          <a:blip r:embed="rId4" cstate="screen"/>
          <a:srcRect/>
          <a:stretch>
            <a:fillRect/>
          </a:stretch>
        </p:blipFill>
        <p:spPr bwMode="auto">
          <a:xfrm>
            <a:off x="4903887" y="0"/>
            <a:ext cx="4597335" cy="6892637"/>
          </a:xfrm>
          <a:prstGeom prst="rect">
            <a:avLst/>
          </a:prstGeom>
          <a:noFill/>
        </p:spPr>
      </p:pic>
    </p:spTree>
    <p:custDataLst>
      <p:tags r:id="rId1"/>
    </p:custDataLst>
    <p:extLst>
      <p:ext uri="{BB962C8B-B14F-4D97-AF65-F5344CB8AC3E}">
        <p14:creationId xmlns:p14="http://schemas.microsoft.com/office/powerpoint/2010/main" val="581081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noAutofit/>
          </a:bodyPr>
          <a:lstStyle/>
          <a:p>
            <a:pPr>
              <a:buClrTx/>
              <a:buSzPct val="100000"/>
              <a:buFont typeface="Wingdings" pitchFamily="2" charset="2"/>
              <a:buChar char=""/>
            </a:pPr>
            <a:r>
              <a:rPr lang="en-GB" sz="4400" dirty="0" smtClean="0"/>
              <a:t>  Structure of content </a:t>
            </a:r>
          </a:p>
          <a:p>
            <a:pPr>
              <a:buClrTx/>
              <a:buSzPct val="100000"/>
              <a:buFont typeface="Wingdings" pitchFamily="2" charset="2"/>
              <a:buChar char=""/>
            </a:pPr>
            <a:endParaRPr lang="en-GB" sz="4400" dirty="0" smtClean="0"/>
          </a:p>
          <a:p>
            <a:pPr>
              <a:buClrTx/>
              <a:buSzPct val="100000"/>
              <a:buFont typeface="Wingdings" pitchFamily="2" charset="2"/>
              <a:buChar char=""/>
            </a:pPr>
            <a:r>
              <a:rPr lang="en-GB" sz="4400" dirty="0" smtClean="0"/>
              <a:t>  Design </a:t>
            </a:r>
          </a:p>
          <a:p>
            <a:pPr>
              <a:buClrTx/>
              <a:buSzPct val="100000"/>
              <a:buFont typeface="Wingdings" pitchFamily="2" charset="2"/>
              <a:buChar char=""/>
            </a:pPr>
            <a:endParaRPr lang="en-GB" sz="4400" dirty="0" smtClean="0"/>
          </a:p>
          <a:p>
            <a:pPr>
              <a:buClrTx/>
              <a:buSzPct val="100000"/>
              <a:buFont typeface="Wingdings" pitchFamily="2" charset="2"/>
              <a:buChar char=""/>
            </a:pPr>
            <a:r>
              <a:rPr lang="en-GB" sz="4400" dirty="0" smtClean="0"/>
              <a:t>  Delivery </a:t>
            </a:r>
            <a:endParaRPr lang="en-US" sz="4400" dirty="0"/>
          </a:p>
        </p:txBody>
      </p:sp>
      <p:sp>
        <p:nvSpPr>
          <p:cNvPr id="5" name="Title 3"/>
          <p:cNvSpPr txBox="1">
            <a:spLocks/>
          </p:cNvSpPr>
          <p:nvPr/>
        </p:nvSpPr>
        <p:spPr>
          <a:xfrm>
            <a:off x="457200" y="155448"/>
            <a:ext cx="8543956" cy="12527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000" dirty="0" smtClean="0">
                <a:solidFill>
                  <a:schemeClr val="tx2">
                    <a:lumMod val="75000"/>
                    <a:lumOff val="25000"/>
                  </a:schemeClr>
                </a:solidFill>
              </a:rPr>
              <a:t>Think about…</a:t>
            </a:r>
            <a:endParaRPr lang="en-GB" dirty="0">
              <a:solidFill>
                <a:schemeClr val="tx1"/>
              </a:solidFill>
            </a:endParaRPr>
          </a:p>
        </p:txBody>
      </p:sp>
    </p:spTree>
    <p:custDataLst>
      <p:tags r:id="rId1"/>
    </p:custDataLst>
    <p:extLst>
      <p:ext uri="{BB962C8B-B14F-4D97-AF65-F5344CB8AC3E}">
        <p14:creationId xmlns:p14="http://schemas.microsoft.com/office/powerpoint/2010/main" val="1299199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mhj\AppData\Local\Microsoft\Windows\Temporary Internet Files\Content.IE5\RTOHHGRE\MPj04389510000[1].jpg"/>
          <p:cNvPicPr>
            <a:picLocks noChangeAspect="1" noChangeArrowheads="1"/>
          </p:cNvPicPr>
          <p:nvPr/>
        </p:nvPicPr>
        <p:blipFill>
          <a:blip r:embed="rId4" cstate="screen"/>
          <a:srcRect/>
          <a:stretch>
            <a:fillRect/>
          </a:stretch>
        </p:blipFill>
        <p:spPr bwMode="auto">
          <a:xfrm>
            <a:off x="1571604" y="-14850"/>
            <a:ext cx="7572396" cy="6872850"/>
          </a:xfrm>
          <a:prstGeom prst="rect">
            <a:avLst/>
          </a:prstGeom>
          <a:noFill/>
        </p:spPr>
      </p:pic>
      <p:sp>
        <p:nvSpPr>
          <p:cNvPr id="2" name="Title 1"/>
          <p:cNvSpPr>
            <a:spLocks noGrp="1"/>
          </p:cNvSpPr>
          <p:nvPr>
            <p:ph type="title"/>
          </p:nvPr>
        </p:nvSpPr>
        <p:spPr>
          <a:xfrm>
            <a:off x="749808" y="118872"/>
            <a:ext cx="8394192" cy="1095550"/>
          </a:xfrm>
          <a:solidFill>
            <a:schemeClr val="bg1"/>
          </a:solidFill>
        </p:spPr>
        <p:txBody>
          <a:bodyPr>
            <a:normAutofit fontScale="90000"/>
          </a:bodyPr>
          <a:lstStyle/>
          <a:p>
            <a:pPr>
              <a:defRPr/>
            </a:pPr>
            <a:r>
              <a:rPr lang="en-US" smtClean="0">
                <a:sym typeface="Wingdings"/>
              </a:rPr>
              <a:t> </a:t>
            </a:r>
            <a:r>
              <a:rPr lang="en-US" smtClean="0"/>
              <a:t>Use </a:t>
            </a:r>
            <a:r>
              <a:rPr lang="en-US" dirty="0" smtClean="0"/>
              <a:t>structure to build learning</a:t>
            </a:r>
            <a:endParaRPr lang="en-GB" dirty="0"/>
          </a:p>
        </p:txBody>
      </p:sp>
    </p:spTree>
    <p:custDataLst>
      <p:tags r:id="rId1"/>
    </p:custDataLst>
    <p:extLst>
      <p:ext uri="{BB962C8B-B14F-4D97-AF65-F5344CB8AC3E}">
        <p14:creationId xmlns:p14="http://schemas.microsoft.com/office/powerpoint/2010/main" val="26761713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5.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1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5.xml><?xml version="1.0" encoding="utf-8"?>
<p:tagLst xmlns:a="http://schemas.openxmlformats.org/drawingml/2006/main" xmlns:r="http://schemas.openxmlformats.org/officeDocument/2006/relationships" xmlns:p="http://schemas.openxmlformats.org/presentationml/2006/main">
  <p:tag name="QUESTION" val="1"/>
  <p:tag name="TIME" val="15"/>
  <p:tag name="POINTS" val="0"/>
</p:tagLst>
</file>

<file path=ppt/tags/tag3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0.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41.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42.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43.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4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Custom 12">
      <a:dk1>
        <a:sysClr val="windowText" lastClr="000000"/>
      </a:dk1>
      <a:lt1>
        <a:srgbClr val="F9F1DC"/>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2979A9607AEC45A3EB69AD70C05FE2" ma:contentTypeVersion="21" ma:contentTypeDescription="Create a new document." ma:contentTypeScope="" ma:versionID="e3c8c12cacb1542197ed0f965f3cb2d0">
  <xsd:schema xmlns:xsd="http://www.w3.org/2001/XMLSchema" xmlns:xs="http://www.w3.org/2001/XMLSchema" xmlns:p="http://schemas.microsoft.com/office/2006/metadata/properties" xmlns:ns2="3aa72657-aade-40dc-9fe9-efcfca6458f2" xmlns:ns3="47848b28-c835-4bfd-8f54-2996db37bbdb" targetNamespace="http://schemas.microsoft.com/office/2006/metadata/properties" ma:root="true" ma:fieldsID="21c439b009204a5b3c01058a95501536" ns2:_="" ns3:_="">
    <xsd:import namespace="3aa72657-aade-40dc-9fe9-efcfca6458f2"/>
    <xsd:import namespace="47848b28-c835-4bfd-8f54-2996db37bbdb"/>
    <xsd:element name="properties">
      <xsd:complexType>
        <xsd:sequence>
          <xsd:element name="documentManagement">
            <xsd:complexType>
              <xsd:all>
                <xsd:element ref="ns2:Relates_x0020_to" minOccurs="0"/>
                <xsd:element ref="ns2:Year"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a72657-aade-40dc-9fe9-efcfca6458f2" elementFormDefault="qualified">
    <xsd:import namespace="http://schemas.microsoft.com/office/2006/documentManagement/types"/>
    <xsd:import namespace="http://schemas.microsoft.com/office/infopath/2007/PartnerControls"/>
    <xsd:element name="Relates_x0020_to" ma:index="4" nillable="true" ma:displayName="Relates to" ma:internalName="Relates_x0020_to">
      <xsd:complexType>
        <xsd:complexContent>
          <xsd:extension base="dms:MultiChoice">
            <xsd:sequence>
              <xsd:element name="Value" maxOccurs="unbounded" minOccurs="0" nillable="true">
                <xsd:simpleType>
                  <xsd:restriction base="dms:Choice">
                    <xsd:enumeration value="Budget"/>
                    <xsd:enumeration value="Chairs"/>
                    <xsd:enumeration value="Follow Up"/>
                    <xsd:enumeration value="Hospitality"/>
                    <xsd:enumeration value="Organisational"/>
                    <xsd:enumeration value="Pack"/>
                    <xsd:enumeration value="Papers"/>
                    <xsd:enumeration value="Planning"/>
                    <xsd:enumeration value="Proposals"/>
                    <xsd:enumeration value="Publicity"/>
                    <xsd:enumeration value="Sessions"/>
                    <xsd:enumeration value="Workshops"/>
                    <xsd:enumeration value="Feedback"/>
                  </xsd:restriction>
                </xsd:simpleType>
              </xsd:element>
            </xsd:sequence>
          </xsd:extension>
        </xsd:complexContent>
      </xsd:complexType>
    </xsd:element>
    <xsd:element name="Year" ma:index="5" nillable="true" ma:displayName="Year" ma:description="Year of Conference" ma:internalName="Year">
      <xsd:complexType>
        <xsd:complexContent>
          <xsd:extension base="dms:MultiChoice">
            <xsd:sequence>
              <xsd:element name="Value" maxOccurs="unbounded" minOccurs="0" nillable="true">
                <xsd:simpleType>
                  <xsd:restriction base="dms:Choice">
                    <xsd:enumeration value="2013"/>
                    <xsd:enumeration value="2014"/>
                    <xsd:enumeration value="2015"/>
                    <xsd:enumeration value="2016"/>
                    <xsd:enumeration value="2017"/>
                    <xsd:enumeration value="2018"/>
                  </xsd:restriction>
                </xsd:simpleType>
              </xsd:element>
            </xsd:sequence>
          </xsd:extension>
        </xsd:complexContent>
      </xsd:complexType>
    </xsd:element>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848b28-c835-4bfd-8f54-2996db37bbdb"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Year xmlns="3aa72657-aade-40dc-9fe9-efcfca6458f2">
      <Value>2016</Value>
    </Year>
    <Relates_x0020_to xmlns="3aa72657-aade-40dc-9fe9-efcfca6458f2" xsi:nil="true"/>
  </documentManagement>
</p:properties>
</file>

<file path=customXml/itemProps1.xml><?xml version="1.0" encoding="utf-8"?>
<ds:datastoreItem xmlns:ds="http://schemas.openxmlformats.org/officeDocument/2006/customXml" ds:itemID="{43825C9B-7B26-4BAC-B76F-523FFAC059AB}">
  <ds:schemaRefs>
    <ds:schemaRef ds:uri="http://schemas.microsoft.com/sharepoint/v3/contenttype/forms"/>
  </ds:schemaRefs>
</ds:datastoreItem>
</file>

<file path=customXml/itemProps2.xml><?xml version="1.0" encoding="utf-8"?>
<ds:datastoreItem xmlns:ds="http://schemas.openxmlformats.org/officeDocument/2006/customXml" ds:itemID="{586F40D4-F365-4FE4-A519-EBF786931C2F}"/>
</file>

<file path=customXml/itemProps3.xml><?xml version="1.0" encoding="utf-8"?>
<ds:datastoreItem xmlns:ds="http://schemas.openxmlformats.org/officeDocument/2006/customXml" ds:itemID="{775FB5C8-6A92-4404-A924-9E6265E29BBB}">
  <ds:schemaRefs>
    <ds:schemaRef ds:uri="http://purl.org/dc/elements/1.1/"/>
    <ds:schemaRef ds:uri="http://schemas.microsoft.com/office/2006/metadata/properties"/>
    <ds:schemaRef ds:uri="74198fb0-a2bb-4fad-a422-ea975358262b"/>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47848b28-c835-4bfd-8f54-2996db37bbd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Sketchbook</Template>
  <TotalTime>2371</TotalTime>
  <Words>1171</Words>
  <Application>Microsoft Office PowerPoint</Application>
  <PresentationFormat>On-screen Show (4:3)</PresentationFormat>
  <Paragraphs>204</Paragraphs>
  <Slides>30</Slides>
  <Notes>27</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Bradley Hand ITC TT-Bold</vt:lpstr>
      <vt:lpstr>Calibri</vt:lpstr>
      <vt:lpstr>Cambria</vt:lpstr>
      <vt:lpstr>Rage Italic</vt:lpstr>
      <vt:lpstr>Wingdings</vt:lpstr>
      <vt:lpstr>Wingdings 3</vt:lpstr>
      <vt:lpstr>Sketchbook</vt:lpstr>
      <vt:lpstr>Effective lectures: engaging all students</vt:lpstr>
      <vt:lpstr>What makes a presentation bad?</vt:lpstr>
      <vt:lpstr>Students want…</vt:lpstr>
      <vt:lpstr>Helping students revise</vt:lpstr>
      <vt:lpstr>PowerPoint Presentation</vt:lpstr>
      <vt:lpstr>Hurting communication</vt:lpstr>
      <vt:lpstr>PowerPoint Presentation</vt:lpstr>
      <vt:lpstr>PowerPoint Presentation</vt:lpstr>
      <vt:lpstr> Use structure to build learning</vt:lpstr>
      <vt:lpstr>Link and reinforce concepts</vt:lpstr>
      <vt:lpstr>Ebbinghaus forgetting curve</vt:lpstr>
      <vt:lpstr>Ebbinghaus forgetting curve</vt:lpstr>
      <vt:lpstr>A possible structure for difficult subject material</vt:lpstr>
      <vt:lpstr>PowerPoint Presentation</vt:lpstr>
      <vt:lpstr> Good Design </vt:lpstr>
      <vt:lpstr> Good Design </vt:lpstr>
      <vt:lpstr>PowerPoint Presentation</vt:lpstr>
      <vt:lpstr>Accessibility helps all students</vt:lpstr>
      <vt:lpstr>PowerPoint Presentation</vt:lpstr>
      <vt:lpstr>PowerPoint Presentation</vt:lpstr>
      <vt:lpstr>Cognitive load and dual processing</vt:lpstr>
      <vt:lpstr>PowerPoint Presentation</vt:lpstr>
      <vt:lpstr>PowerPoint Presentation</vt:lpstr>
      <vt:lpstr>  Delivery </vt:lpstr>
      <vt:lpstr>Communicate clearly</vt:lpstr>
      <vt:lpstr>What are principles of good presentation?</vt:lpstr>
      <vt:lpstr>Group work</vt:lpstr>
      <vt:lpstr>Group discussion</vt:lpstr>
      <vt:lpstr>E-learning support</vt:lpstr>
      <vt:lpstr>http://nexus.aber.ac.uk </vt:lpstr>
    </vt:vector>
  </TitlesOfParts>
  <Company>Aberystwyth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Breaking out of Bullet Points</dc:title>
  <dc:creator>Mary Jacob</dc:creator>
  <cp:lastModifiedBy>Mary Jacob [maj46]</cp:lastModifiedBy>
  <cp:revision>255</cp:revision>
  <dcterms:created xsi:type="dcterms:W3CDTF">2011-03-28T13:46:03Z</dcterms:created>
  <dcterms:modified xsi:type="dcterms:W3CDTF">2016-07-08T07:21:02Z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0x010100322979A9607AEC45A3EB69AD70C05FE2</vt:lpwstr>
  </property>
  <property fmtid="{D5CDD505-2E9C-101B-9397-08002B2CF9AE}" pid="3" name="URL">
    <vt:lpwstr/>
  </property>
</Properties>
</file>