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5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14.xml" ContentType="application/vnd.openxmlformats-officedocument.presentationml.tags+xml"/>
  <Override PartName="/ppt/tags/tag6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3.xml" ContentType="application/vnd.openxmlformats-officedocument.presentationml.tags+xml"/>
  <Override PartName="/ppt/tags/tag16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9" r:id="rId5"/>
    <p:sldId id="270" r:id="rId6"/>
    <p:sldId id="271" r:id="rId7"/>
    <p:sldId id="260" r:id="rId8"/>
    <p:sldId id="259" r:id="rId9"/>
    <p:sldId id="258" r:id="rId10"/>
    <p:sldId id="272" r:id="rId11"/>
    <p:sldId id="261" r:id="rId12"/>
    <p:sldId id="262" r:id="rId13"/>
    <p:sldId id="263" r:id="rId14"/>
    <p:sldId id="273" r:id="rId15"/>
    <p:sldId id="265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CD5-2C48-4EB3-BDC7-1EC6FD3550A1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736-C4E0-491E-BD07-04247C906AA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CD5-2C48-4EB3-BDC7-1EC6FD3550A1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736-C4E0-491E-BD07-04247C906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CD5-2C48-4EB3-BDC7-1EC6FD3550A1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736-C4E0-491E-BD07-04247C906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CD5-2C48-4EB3-BDC7-1EC6FD3550A1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736-C4E0-491E-BD07-04247C906AA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CD5-2C48-4EB3-BDC7-1EC6FD3550A1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736-C4E0-491E-BD07-04247C906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CD5-2C48-4EB3-BDC7-1EC6FD3550A1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736-C4E0-491E-BD07-04247C906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CD5-2C48-4EB3-BDC7-1EC6FD3550A1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736-C4E0-491E-BD07-04247C906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CD5-2C48-4EB3-BDC7-1EC6FD3550A1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736-C4E0-491E-BD07-04247C906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CD5-2C48-4EB3-BDC7-1EC6FD3550A1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736-C4E0-491E-BD07-04247C906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CD5-2C48-4EB3-BDC7-1EC6FD3550A1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736-C4E0-491E-BD07-04247C906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4CD5-2C48-4EB3-BDC7-1EC6FD3550A1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B736-C4E0-491E-BD07-04247C906A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B704CD5-2C48-4EB3-BDC7-1EC6FD3550A1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030B736-C4E0-491E-BD07-04247C906AA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hyperlink" Target="https://www.youtube.com/watch?v=uHIxYpBW7sc&amp;list=PLYk2ySKukLs6Fih_6xze0EYRyGJguDYCF&amp;index=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cap="small" dirty="0" smtClean="0"/>
              <a:t>Steve </a:t>
            </a:r>
            <a:r>
              <a:rPr lang="en-GB" cap="small" dirty="0"/>
              <a:t>Atherton &amp; Antonio </a:t>
            </a:r>
            <a:r>
              <a:rPr lang="en-GB" cap="small" dirty="0" err="1"/>
              <a:t>Barriga</a:t>
            </a:r>
            <a:r>
              <a:rPr lang="en-GB" cap="small" dirty="0"/>
              <a:t> Rubio, School of Education and Lifelong Learning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small" dirty="0"/>
              <a:t>The use of tablets for Educational Purposes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0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Classroom based research</a:t>
            </a:r>
          </a:p>
          <a:p>
            <a:endParaRPr lang="en-GB" sz="2400" dirty="0"/>
          </a:p>
          <a:p>
            <a:r>
              <a:rPr lang="en-GB" sz="2400" dirty="0" smtClean="0"/>
              <a:t>Demonstrations of Primo</a:t>
            </a:r>
          </a:p>
          <a:p>
            <a:endParaRPr lang="en-GB" sz="2400" dirty="0"/>
          </a:p>
          <a:p>
            <a:r>
              <a:rPr lang="en-GB" sz="2400" dirty="0" smtClean="0"/>
              <a:t>Identify uncertainty regarding assignments- Blackboard forum feature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499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activities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165" y="1596179"/>
            <a:ext cx="5611147" cy="411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51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12458" cy="56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35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72" y="1600200"/>
            <a:ext cx="457345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58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Privacy</a:t>
            </a:r>
          </a:p>
          <a:p>
            <a:pPr lvl="1"/>
            <a:r>
              <a:rPr lang="en-GB" sz="2800" dirty="0" smtClean="0"/>
              <a:t>Students have to log in to </a:t>
            </a:r>
            <a:r>
              <a:rPr lang="en-GB" sz="2800" dirty="0" err="1" smtClean="0"/>
              <a:t>Eduroam</a:t>
            </a:r>
            <a:r>
              <a:rPr lang="en-GB" sz="2800" dirty="0" smtClean="0"/>
              <a:t> each time</a:t>
            </a:r>
          </a:p>
          <a:p>
            <a:pPr lvl="1"/>
            <a:r>
              <a:rPr lang="en-GB" sz="2800" dirty="0" smtClean="0"/>
              <a:t>Students remain logged in to Primo</a:t>
            </a:r>
          </a:p>
          <a:p>
            <a:endParaRPr lang="en-GB" sz="2800" dirty="0" smtClean="0"/>
          </a:p>
          <a:p>
            <a:r>
              <a:rPr lang="en-GB" sz="2800" dirty="0" smtClean="0"/>
              <a:t>Facebook</a:t>
            </a:r>
          </a:p>
          <a:p>
            <a:r>
              <a:rPr lang="en-GB" sz="2800" dirty="0" smtClean="0"/>
              <a:t>Flash</a:t>
            </a:r>
          </a:p>
          <a:p>
            <a:r>
              <a:rPr lang="en-GB" sz="2800" dirty="0" smtClean="0"/>
              <a:t>Tablets are “out of date”.</a:t>
            </a:r>
          </a:p>
          <a:p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739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Student perceptions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sz="2000" i="1" dirty="0" smtClean="0"/>
              <a:t>The use </a:t>
            </a:r>
            <a:r>
              <a:rPr lang="en-GB" sz="2000" i="1" dirty="0"/>
              <a:t>of tablets, technology, guest speakers and teaching styles suit every learner, no matter what their learning </a:t>
            </a:r>
            <a:r>
              <a:rPr lang="en-GB" sz="2000" i="1" dirty="0" smtClean="0"/>
              <a:t>style….</a:t>
            </a:r>
          </a:p>
          <a:p>
            <a:pPr marL="0" indent="0">
              <a:buNone/>
            </a:pPr>
            <a:endParaRPr lang="en-GB" sz="2000" i="1" dirty="0"/>
          </a:p>
          <a:p>
            <a:r>
              <a:rPr lang="en-GB" sz="2000" i="1" dirty="0" smtClean="0"/>
              <a:t>I enjoyed using the tablets in the group work sessions…</a:t>
            </a:r>
          </a:p>
          <a:p>
            <a:pPr marL="0" indent="0">
              <a:buNone/>
            </a:pPr>
            <a:endParaRPr lang="en-GB" sz="2000" i="1" dirty="0"/>
          </a:p>
          <a:p>
            <a:r>
              <a:rPr lang="en-GB" sz="2000" i="1" dirty="0" smtClean="0"/>
              <a:t>The primo session worked much better with the tablets….</a:t>
            </a:r>
          </a:p>
          <a:p>
            <a:pPr marL="0" indent="0">
              <a:buNone/>
            </a:pPr>
            <a:endParaRPr lang="en-GB" sz="2000" i="1" dirty="0"/>
          </a:p>
          <a:p>
            <a:r>
              <a:rPr lang="en-GB" sz="2000" i="1" dirty="0" smtClean="0"/>
              <a:t>QVR was awesome…..</a:t>
            </a:r>
          </a:p>
          <a:p>
            <a:pPr marL="0" indent="0">
              <a:buNone/>
            </a:pPr>
            <a:endParaRPr lang="en-GB" sz="2000" i="1" dirty="0" smtClean="0"/>
          </a:p>
          <a:p>
            <a:r>
              <a:rPr lang="en-GB" sz="2000" i="1" dirty="0" smtClean="0"/>
              <a:t>More tablet sessions please……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8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Where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Augmented Reality?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00" y="1556792"/>
            <a:ext cx="16573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7704" y="47251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https://www.youtube.com/watch?v=uHIxYpBW7sc&amp;list=PLYk2ySKukLs6Fih_6xze0EYRyGJguDYCF&amp;index=8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0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23528" y="562005"/>
            <a:ext cx="770413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1" u="sng" dirty="0" smtClean="0">
                <a:latin typeface="Calibri" pitchFamily="34" charset="0"/>
              </a:rPr>
              <a:t>Intervention </a:t>
            </a:r>
            <a:r>
              <a:rPr lang="en-GB" sz="4000" b="1" u="sng" dirty="0">
                <a:latin typeface="Calibri" pitchFamily="34" charset="0"/>
              </a:rPr>
              <a:t>Objectives</a:t>
            </a:r>
          </a:p>
          <a:p>
            <a:endParaRPr lang="en-GB" dirty="0">
              <a:latin typeface="Calibri" pitchFamily="34" charset="0"/>
            </a:endParaRPr>
          </a:p>
          <a:p>
            <a:endParaRPr lang="en-GB" dirty="0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54682"/>
              </p:ext>
            </p:extLst>
          </p:nvPr>
        </p:nvGraphicFramePr>
        <p:xfrm>
          <a:off x="323528" y="1412776"/>
          <a:ext cx="8496943" cy="4803712"/>
        </p:xfrm>
        <a:graphic>
          <a:graphicData uri="http://schemas.openxmlformats.org/drawingml/2006/table">
            <a:tbl>
              <a:tblPr/>
              <a:tblGrid>
                <a:gridCol w="8496943"/>
              </a:tblGrid>
              <a:tr h="3240509">
                <a:tc>
                  <a:txBody>
                    <a:bodyPr/>
                    <a:lstStyle/>
                    <a:p>
                      <a:pPr marL="9017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800" dirty="0">
                          <a:latin typeface="+mn-lt"/>
                          <a:ea typeface="Times New Roman"/>
                          <a:cs typeface="Times New Roman"/>
                        </a:rPr>
                        <a:t>To collect clear data on the </a:t>
                      </a:r>
                      <a:r>
                        <a:rPr lang="en-GB" sz="2800" b="1" dirty="0">
                          <a:latin typeface="+mn-lt"/>
                          <a:ea typeface="Times New Roman"/>
                          <a:cs typeface="Times New Roman"/>
                        </a:rPr>
                        <a:t>impact of </a:t>
                      </a:r>
                      <a:r>
                        <a:rPr lang="en-GB" sz="2800" b="1" dirty="0" smtClean="0">
                          <a:latin typeface="+mn-lt"/>
                          <a:ea typeface="Times New Roman"/>
                          <a:cs typeface="Times New Roman"/>
                        </a:rPr>
                        <a:t>technology </a:t>
                      </a:r>
                      <a:r>
                        <a:rPr lang="en-GB" sz="2800" dirty="0">
                          <a:latin typeface="+mn-lt"/>
                          <a:ea typeface="Times New Roman"/>
                          <a:cs typeface="Times New Roman"/>
                        </a:rPr>
                        <a:t>on students’ </a:t>
                      </a:r>
                      <a:r>
                        <a:rPr lang="en-GB" sz="2800" b="1" dirty="0">
                          <a:latin typeface="+mn-lt"/>
                          <a:ea typeface="Times New Roman"/>
                          <a:cs typeface="Times New Roman"/>
                        </a:rPr>
                        <a:t>engagement</a:t>
                      </a:r>
                      <a:r>
                        <a:rPr lang="en-GB" sz="2800" dirty="0">
                          <a:latin typeface="+mn-lt"/>
                          <a:ea typeface="Times New Roman"/>
                          <a:cs typeface="Times New Roman"/>
                        </a:rPr>
                        <a:t> with the </a:t>
                      </a:r>
                      <a:r>
                        <a:rPr lang="en-GB" sz="2800" b="1" dirty="0">
                          <a:latin typeface="+mn-lt"/>
                          <a:ea typeface="Times New Roman"/>
                          <a:cs typeface="Times New Roman"/>
                        </a:rPr>
                        <a:t>feedback provided on assignment scripts</a:t>
                      </a:r>
                      <a:r>
                        <a:rPr lang="en-GB" sz="2800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54737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latin typeface="+mn-lt"/>
                          <a:ea typeface="Times New Roman"/>
                          <a:cs typeface="Times New Roman"/>
                        </a:rPr>
                        <a:t>Prysor</a:t>
                      </a:r>
                      <a:r>
                        <a:rPr lang="en-GB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Davies</a:t>
                      </a:r>
                    </a:p>
                    <a:p>
                      <a:pPr marL="54737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Dr Stephen Atherton </a:t>
                      </a:r>
                    </a:p>
                    <a:p>
                      <a:pPr marL="547370" indent="-4572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Dr Andrew Davies</a:t>
                      </a:r>
                    </a:p>
                    <a:p>
                      <a:pPr marL="9017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2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4" descr="RSCs_Logo_Jan11_v1-(Wales)_jp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4653136"/>
            <a:ext cx="2441575" cy="122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091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8568952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latin typeface="+mn-lt"/>
                <a:cs typeface="+mn-cs"/>
              </a:rPr>
              <a:t>Methodology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latin typeface="+mn-lt"/>
                <a:cs typeface="+mn-cs"/>
              </a:rPr>
              <a:t>Baseline data collected by questionnaire from students from three modules (one from each year group). </a:t>
            </a:r>
            <a:r>
              <a:rPr lang="en-GB" dirty="0" smtClean="0">
                <a:latin typeface="+mn-lt"/>
                <a:cs typeface="+mn-cs"/>
              </a:rPr>
              <a:t> (January 2012)</a:t>
            </a:r>
            <a:endParaRPr lang="en-GB" dirty="0">
              <a:latin typeface="+mn-lt"/>
              <a:cs typeface="+mn-cs"/>
            </a:endParaRP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latin typeface="+mn-lt"/>
                <a:cs typeface="+mn-cs"/>
              </a:rPr>
              <a:t>Tutors </a:t>
            </a:r>
            <a:r>
              <a:rPr lang="en-GB" dirty="0">
                <a:latin typeface="+mn-lt"/>
                <a:cs typeface="+mn-cs"/>
              </a:rPr>
              <a:t>marked and annotated assessed assignment scripts in electronic PDF </a:t>
            </a:r>
            <a:r>
              <a:rPr lang="en-GB" dirty="0" smtClean="0"/>
              <a:t>format using </a:t>
            </a:r>
            <a:r>
              <a:rPr lang="en-GB" dirty="0"/>
              <a:t>tablet PCs .  </a:t>
            </a:r>
            <a:endParaRPr lang="en-GB" dirty="0">
              <a:latin typeface="+mn-lt"/>
              <a:cs typeface="+mn-cs"/>
            </a:endParaRP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latin typeface="+mn-lt"/>
                <a:cs typeface="+mn-cs"/>
              </a:rPr>
              <a:t>Annotated </a:t>
            </a:r>
            <a:r>
              <a:rPr lang="en-GB" dirty="0">
                <a:latin typeface="+mn-lt"/>
                <a:cs typeface="+mn-cs"/>
              </a:rPr>
              <a:t>scripts </a:t>
            </a:r>
            <a:r>
              <a:rPr lang="en-GB" dirty="0" smtClean="0"/>
              <a:t>(</a:t>
            </a:r>
            <a:r>
              <a:rPr lang="en-GB" dirty="0" err="1" smtClean="0"/>
              <a:t>pdf</a:t>
            </a:r>
            <a:r>
              <a:rPr lang="en-GB" dirty="0" smtClean="0"/>
              <a:t>) </a:t>
            </a:r>
            <a:r>
              <a:rPr lang="en-GB" dirty="0" smtClean="0">
                <a:latin typeface="+mn-lt"/>
                <a:cs typeface="+mn-cs"/>
              </a:rPr>
              <a:t>and </a:t>
            </a:r>
            <a:r>
              <a:rPr lang="en-GB" dirty="0">
                <a:latin typeface="+mn-lt"/>
                <a:cs typeface="+mn-cs"/>
              </a:rPr>
              <a:t>feedback </a:t>
            </a:r>
            <a:r>
              <a:rPr lang="en-GB" dirty="0" smtClean="0">
                <a:latin typeface="+mn-lt"/>
                <a:cs typeface="+mn-cs"/>
              </a:rPr>
              <a:t>sheets (Word) uploaded </a:t>
            </a:r>
            <a:r>
              <a:rPr lang="en-GB" dirty="0">
                <a:latin typeface="+mn-lt"/>
                <a:cs typeface="+mn-cs"/>
              </a:rPr>
              <a:t>onto </a:t>
            </a:r>
            <a:r>
              <a:rPr lang="en-GB" dirty="0" err="1">
                <a:latin typeface="+mn-lt"/>
                <a:cs typeface="+mn-cs"/>
              </a:rPr>
              <a:t>Gradebook</a:t>
            </a:r>
            <a:r>
              <a:rPr lang="en-GB" dirty="0">
                <a:latin typeface="+mn-lt"/>
                <a:cs typeface="+mn-cs"/>
              </a:rPr>
              <a:t>.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latin typeface="+mn-lt"/>
                <a:cs typeface="+mn-cs"/>
              </a:rPr>
              <a:t>Post-intervention questionnaire given to students</a:t>
            </a:r>
            <a:r>
              <a:rPr lang="en-GB" dirty="0" smtClean="0">
                <a:latin typeface="+mn-lt"/>
                <a:cs typeface="+mn-cs"/>
              </a:rPr>
              <a:t>. (April 2012)</a:t>
            </a:r>
            <a:endParaRPr lang="en-GB" dirty="0">
              <a:latin typeface="+mn-lt"/>
              <a:cs typeface="+mn-cs"/>
            </a:endParaRP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>
                <a:latin typeface="+mn-lt"/>
                <a:cs typeface="+mn-cs"/>
              </a:rPr>
              <a:t>Academic and administrative staff interviewed post trial for their impressions.  </a:t>
            </a:r>
            <a:endParaRPr lang="en-GB" dirty="0" smtClean="0">
              <a:latin typeface="+mn-lt"/>
              <a:cs typeface="+mn-cs"/>
            </a:endParaRP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Method rolled out to all staff – to trial at least one assignment in their modules. (2012-2013)</a:t>
            </a:r>
          </a:p>
          <a:p>
            <a:pPr marL="360363" indent="-3603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latin typeface="+mn-lt"/>
                <a:cs typeface="+mn-cs"/>
              </a:rPr>
              <a:t>Further data gathered from students (Years 1, 2 and 3) by questionnaire.  (May 2013-May 2014)</a:t>
            </a:r>
            <a:endParaRPr lang="en-GB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400" b="1" u="sng" dirty="0"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pic>
        <p:nvPicPr>
          <p:cNvPr id="5" name="Picture 4" descr="http://phandroid.s3.amazonaws.com/wp-content/uploads/2011/11/galaxy-tab-10.1-WiF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55506">
            <a:off x="914059" y="5269157"/>
            <a:ext cx="1227197" cy="89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4.bp.blogspot.com/-XU2Cg0u1mMM/TzARnSagAxI/AAAAAAAABes/5pXOQW5FBwA/s1600/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05180">
            <a:off x="6895620" y="5244904"/>
            <a:ext cx="1278641" cy="92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dailyforex.com/forex-figures/wp-content/uploads/2011/12/ipad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35099">
            <a:off x="4010887" y="5196262"/>
            <a:ext cx="1050217" cy="11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5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581428" y="260648"/>
            <a:ext cx="4782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u="sng" dirty="0">
                <a:latin typeface="Calibri" pitchFamily="34" charset="0"/>
              </a:rPr>
              <a:t>Methodology:</a:t>
            </a:r>
          </a:p>
        </p:txBody>
      </p:sp>
      <p:pic>
        <p:nvPicPr>
          <p:cNvPr id="5" name="Picture 4" descr="llun prif sgrin tablet.jpg"/>
          <p:cNvPicPr>
            <a:picLocks noChangeAspect="1"/>
          </p:cNvPicPr>
          <p:nvPr/>
        </p:nvPicPr>
        <p:blipFill>
          <a:blip r:embed="rId3"/>
          <a:srcRect l="41134" t="67640" r="50787" b="19760"/>
          <a:stretch>
            <a:fillRect/>
          </a:stretch>
        </p:blipFill>
        <p:spPr>
          <a:xfrm>
            <a:off x="251520" y="2132856"/>
            <a:ext cx="1108123" cy="10801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 descr="llun papur heb farcio iaw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715617"/>
            <a:ext cx="7258406" cy="45365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 descr="llunpapur wedi marci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1715617"/>
            <a:ext cx="7258406" cy="45365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7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Colour </a:t>
            </a:r>
            <a:r>
              <a:rPr lang="en-GB" dirty="0"/>
              <a:t>c</a:t>
            </a:r>
            <a:r>
              <a:rPr lang="en-GB" dirty="0" smtClean="0"/>
              <a:t>oding annotations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sta\Pictures\marking 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5300663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38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85704"/>
            <a:ext cx="4306425" cy="533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85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Galaxy tab 2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7072531" cy="281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25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Tablets- the new a3 paper??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Group work</a:t>
            </a:r>
            <a:endParaRPr lang="en-GB" sz="2000" dirty="0"/>
          </a:p>
          <a:p>
            <a:r>
              <a:rPr lang="en-GB" sz="2000" dirty="0" smtClean="0"/>
              <a:t>Electronic files to be placed on Blackboard. 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4608512" cy="322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09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Ripples on the pond model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700808"/>
            <a:ext cx="409630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58772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Race (2005)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1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979A9607AEC45A3EB69AD70C05FE2" ma:contentTypeVersion="21" ma:contentTypeDescription="Create a new document." ma:contentTypeScope="" ma:versionID="e3c8c12cacb1542197ed0f965f3cb2d0">
  <xsd:schema xmlns:xsd="http://www.w3.org/2001/XMLSchema" xmlns:xs="http://www.w3.org/2001/XMLSchema" xmlns:p="http://schemas.microsoft.com/office/2006/metadata/properties" xmlns:ns2="3aa72657-aade-40dc-9fe9-efcfca6458f2" xmlns:ns3="47848b28-c835-4bfd-8f54-2996db37bbdb" targetNamespace="http://schemas.microsoft.com/office/2006/metadata/properties" ma:root="true" ma:fieldsID="21c439b009204a5b3c01058a95501536" ns2:_="" ns3:_="">
    <xsd:import namespace="3aa72657-aade-40dc-9fe9-efcfca6458f2"/>
    <xsd:import namespace="47848b28-c835-4bfd-8f54-2996db37bbdb"/>
    <xsd:element name="properties">
      <xsd:complexType>
        <xsd:sequence>
          <xsd:element name="documentManagement">
            <xsd:complexType>
              <xsd:all>
                <xsd:element ref="ns2:Relates_x0020_to" minOccurs="0"/>
                <xsd:element ref="ns2:Ye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2657-aade-40dc-9fe9-efcfca6458f2" elementFormDefault="qualified">
    <xsd:import namespace="http://schemas.microsoft.com/office/2006/documentManagement/types"/>
    <xsd:import namespace="http://schemas.microsoft.com/office/infopath/2007/PartnerControls"/>
    <xsd:element name="Relates_x0020_to" ma:index="4" nillable="true" ma:displayName="Relates to" ma:internalName="Relat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get"/>
                    <xsd:enumeration value="Chairs"/>
                    <xsd:enumeration value="Follow Up"/>
                    <xsd:enumeration value="Hospitality"/>
                    <xsd:enumeration value="Organisational"/>
                    <xsd:enumeration value="Pack"/>
                    <xsd:enumeration value="Papers"/>
                    <xsd:enumeration value="Planning"/>
                    <xsd:enumeration value="Proposals"/>
                    <xsd:enumeration value="Publicity"/>
                    <xsd:enumeration value="Sessions"/>
                    <xsd:enumeration value="Workshops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Year" ma:index="5" nillable="true" ma:displayName="Year" ma:description="Year of Conference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b28-c835-4bfd-8f54-2996db37b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aa72657-aade-40dc-9fe9-efcfca6458f2">
      <Value>2015</Value>
    </Year>
    <Relates_x0020_to xmlns="3aa72657-aade-40dc-9fe9-efcfca6458f2">
      <Value>Follow Up</Value>
      <Value>Sessions</Value>
    </Relates_x0020_to>
  </documentManagement>
</p:properties>
</file>

<file path=customXml/itemProps1.xml><?xml version="1.0" encoding="utf-8"?>
<ds:datastoreItem xmlns:ds="http://schemas.openxmlformats.org/officeDocument/2006/customXml" ds:itemID="{C26E5E3D-0D95-4F7E-B3B9-441481DBCD6B}"/>
</file>

<file path=customXml/itemProps2.xml><?xml version="1.0" encoding="utf-8"?>
<ds:datastoreItem xmlns:ds="http://schemas.openxmlformats.org/officeDocument/2006/customXml" ds:itemID="{F10EF208-F6C9-4FDD-A881-5A898012181E}"/>
</file>

<file path=customXml/itemProps3.xml><?xml version="1.0" encoding="utf-8"?>
<ds:datastoreItem xmlns:ds="http://schemas.openxmlformats.org/officeDocument/2006/customXml" ds:itemID="{AE5450FE-405B-448E-BB24-B2928DF546C6}"/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56</TotalTime>
  <Words>303</Words>
  <Application>Microsoft Office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Horizon</vt:lpstr>
      <vt:lpstr>The use of tablets for Educational Purposes </vt:lpstr>
      <vt:lpstr>PowerPoint Presentation</vt:lpstr>
      <vt:lpstr>PowerPoint Presentation</vt:lpstr>
      <vt:lpstr>PowerPoint Presentation</vt:lpstr>
      <vt:lpstr>Colour coding annotations</vt:lpstr>
      <vt:lpstr>PowerPoint Presentation</vt:lpstr>
      <vt:lpstr>Galaxy tab 2</vt:lpstr>
      <vt:lpstr>Tablets- the new a3 paper??</vt:lpstr>
      <vt:lpstr>Ripples on the pond model</vt:lpstr>
      <vt:lpstr>activities</vt:lpstr>
      <vt:lpstr>activities</vt:lpstr>
      <vt:lpstr>PowerPoint Presentation</vt:lpstr>
      <vt:lpstr>PowerPoint Presentation</vt:lpstr>
      <vt:lpstr>problems</vt:lpstr>
      <vt:lpstr>Student perceptions</vt:lpstr>
      <vt:lpstr>Where next?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tablets for Educational Purposes</dc:title>
  <dc:creator>Stephen Atherton [sta]</dc:creator>
  <cp:lastModifiedBy>Lauren Harvey [lah26]</cp:lastModifiedBy>
  <cp:revision>7</cp:revision>
  <dcterms:created xsi:type="dcterms:W3CDTF">2015-09-09T15:29:44Z</dcterms:created>
  <dcterms:modified xsi:type="dcterms:W3CDTF">2015-09-10T11:41:49Z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0x010100322979A9607AEC45A3EB69AD70C05FE2</vt:lpwstr>
  </property>
</Properties>
</file>