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753"/>
    <a:srgbClr val="FFCC00"/>
    <a:srgbClr val="30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11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0E08F-BB03-3A4F-97E1-36A851ACC1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27A9BD8F-72E8-2641-A794-C14AAD753908}">
      <dgm:prSet/>
      <dgm:spPr/>
      <dgm:t>
        <a:bodyPr/>
        <a:lstStyle/>
        <a:p>
          <a:r>
            <a:rPr lang="en-US" dirty="0" err="1"/>
            <a:t>Cyfarwyddwr</a:t>
          </a:r>
          <a:r>
            <a:rPr lang="en-US" dirty="0"/>
            <a:t> o YCP  – Andrea James (ajp23)</a:t>
          </a:r>
          <a:endParaRPr lang="en-GB" dirty="0"/>
        </a:p>
      </dgm:t>
    </dgm:pt>
    <dgm:pt modelId="{E1298EA5-9EDB-AC44-A393-C72790440AAB}" type="parTrans" cxnId="{C64091E8-9B27-374B-A3E4-94489EC0A23F}">
      <dgm:prSet/>
      <dgm:spPr/>
      <dgm:t>
        <a:bodyPr/>
        <a:lstStyle/>
        <a:p>
          <a:endParaRPr lang="en-GB"/>
        </a:p>
      </dgm:t>
    </dgm:pt>
    <dgm:pt modelId="{0FB5B49D-49BB-664D-BD4D-1985FB751780}" type="sibTrans" cxnId="{C64091E8-9B27-374B-A3E4-94489EC0A23F}">
      <dgm:prSet/>
      <dgm:spPr/>
      <dgm:t>
        <a:bodyPr/>
        <a:lstStyle/>
        <a:p>
          <a:endParaRPr lang="en-GB"/>
        </a:p>
      </dgm:t>
    </dgm:pt>
    <dgm:pt modelId="{F63849CC-9A56-BB4F-BFF1-6B3A08A75D5B}">
      <dgm:prSet/>
      <dgm:spPr/>
      <dgm:t>
        <a:bodyPr/>
        <a:lstStyle/>
        <a:p>
          <a:r>
            <a:rPr lang="en-US" dirty="0" err="1"/>
            <a:t>Pennaeth</a:t>
          </a:r>
          <a:r>
            <a:rPr lang="en-US" dirty="0"/>
            <a:t> </a:t>
          </a:r>
          <a:r>
            <a:rPr lang="en-US" dirty="0" err="1"/>
            <a:t>Prosiectau</a:t>
          </a:r>
          <a:r>
            <a:rPr lang="en-US" dirty="0"/>
            <a:t> a </a:t>
          </a:r>
          <a:r>
            <a:rPr lang="en-US" dirty="0" err="1"/>
            <a:t>Chynnal</a:t>
          </a:r>
          <a:r>
            <a:rPr lang="en-US" dirty="0"/>
            <a:t> a </a:t>
          </a:r>
          <a:r>
            <a:rPr lang="en-US" dirty="0" err="1"/>
            <a:t>Chadw</a:t>
          </a:r>
          <a:r>
            <a:rPr lang="en-US" dirty="0"/>
            <a:t> - Andrew Thomas (ajt19) </a:t>
          </a:r>
          <a:endParaRPr lang="en-GB" dirty="0"/>
        </a:p>
      </dgm:t>
    </dgm:pt>
    <dgm:pt modelId="{666DCFAE-A1D4-AE4E-94A6-01EB0F562BD7}" type="parTrans" cxnId="{4FEB3BA6-4D90-5544-9836-0C90B141052C}">
      <dgm:prSet/>
      <dgm:spPr/>
      <dgm:t>
        <a:bodyPr/>
        <a:lstStyle/>
        <a:p>
          <a:endParaRPr lang="en-GB"/>
        </a:p>
      </dgm:t>
    </dgm:pt>
    <dgm:pt modelId="{21AD7659-7B4C-D746-BECB-805799F89802}" type="sibTrans" cxnId="{4FEB3BA6-4D90-5544-9836-0C90B141052C}">
      <dgm:prSet/>
      <dgm:spPr/>
      <dgm:t>
        <a:bodyPr/>
        <a:lstStyle/>
        <a:p>
          <a:endParaRPr lang="en-GB"/>
        </a:p>
      </dgm:t>
    </dgm:pt>
    <dgm:pt modelId="{15597039-89DA-794F-BECC-98ADC3EBDECE}">
      <dgm:prSet/>
      <dgm:spPr/>
      <dgm:t>
        <a:bodyPr/>
        <a:lstStyle/>
        <a:p>
          <a:r>
            <a:rPr lang="en-US" dirty="0" err="1"/>
            <a:t>Swyddogion</a:t>
          </a:r>
          <a:r>
            <a:rPr lang="en-US" dirty="0"/>
            <a:t> </a:t>
          </a:r>
          <a:r>
            <a:rPr lang="en-US" dirty="0" err="1"/>
            <a:t>Ansawdd</a:t>
          </a:r>
          <a:r>
            <a:rPr lang="en-US" dirty="0"/>
            <a:t> / </a:t>
          </a:r>
          <a:r>
            <a:rPr lang="en-US" dirty="0" err="1"/>
            <a:t>Prosiectau</a:t>
          </a:r>
          <a:endParaRPr lang="en-GB" dirty="0"/>
        </a:p>
      </dgm:t>
    </dgm:pt>
    <dgm:pt modelId="{2E16A1E9-5B2E-1D40-B7D1-E1B3A677A637}" type="parTrans" cxnId="{C7BAB91E-8589-0F45-94B4-DD6B0F960EBA}">
      <dgm:prSet/>
      <dgm:spPr/>
      <dgm:t>
        <a:bodyPr/>
        <a:lstStyle/>
        <a:p>
          <a:endParaRPr lang="en-GB"/>
        </a:p>
      </dgm:t>
    </dgm:pt>
    <dgm:pt modelId="{6E8681F8-0ED0-DB4A-B6FB-23FD5BD1B0BA}" type="sibTrans" cxnId="{C7BAB91E-8589-0F45-94B4-DD6B0F960EBA}">
      <dgm:prSet/>
      <dgm:spPr/>
      <dgm:t>
        <a:bodyPr/>
        <a:lstStyle/>
        <a:p>
          <a:endParaRPr lang="en-GB"/>
        </a:p>
      </dgm:t>
    </dgm:pt>
    <dgm:pt modelId="{180153AE-860E-6241-85D6-8C7D86EDB299}">
      <dgm:prSet/>
      <dgm:spPr/>
      <dgm:t>
        <a:bodyPr/>
        <a:lstStyle/>
        <a:p>
          <a:r>
            <a:rPr lang="en-US" dirty="0" err="1"/>
            <a:t>Rheolwyr</a:t>
          </a:r>
          <a:r>
            <a:rPr lang="en-US" dirty="0"/>
            <a:t> </a:t>
          </a:r>
          <a:r>
            <a:rPr lang="en-US" dirty="0" err="1"/>
            <a:t>Cynnai</a:t>
          </a:r>
          <a:r>
            <a:rPr lang="en-US" dirty="0"/>
            <a:t> a </a:t>
          </a:r>
          <a:r>
            <a:rPr lang="en-US" dirty="0" err="1"/>
            <a:t>Chadw</a:t>
          </a:r>
          <a:r>
            <a:rPr lang="en-US" dirty="0"/>
            <a:t> </a:t>
          </a:r>
          <a:endParaRPr lang="en-GB" dirty="0"/>
        </a:p>
      </dgm:t>
    </dgm:pt>
    <dgm:pt modelId="{8C392F46-8676-6A49-B1DF-92BFB2A3E796}" type="parTrans" cxnId="{72EFFCBC-D5F2-5C4F-B00F-F04BEA52769A}">
      <dgm:prSet/>
      <dgm:spPr/>
      <dgm:t>
        <a:bodyPr/>
        <a:lstStyle/>
        <a:p>
          <a:endParaRPr lang="en-GB"/>
        </a:p>
      </dgm:t>
    </dgm:pt>
    <dgm:pt modelId="{E5310DBE-6B4C-D540-8D9D-05F09016D575}" type="sibTrans" cxnId="{72EFFCBC-D5F2-5C4F-B00F-F04BEA52769A}">
      <dgm:prSet/>
      <dgm:spPr/>
      <dgm:t>
        <a:bodyPr/>
        <a:lstStyle/>
        <a:p>
          <a:endParaRPr lang="en-GB"/>
        </a:p>
      </dgm:t>
    </dgm:pt>
    <dgm:pt modelId="{5957284A-5298-3240-8D32-449910D278BA}">
      <dgm:prSet/>
      <dgm:spPr/>
      <dgm:t>
        <a:bodyPr/>
        <a:lstStyle/>
        <a:p>
          <a:r>
            <a:rPr lang="en-US" dirty="0" err="1"/>
            <a:t>Cynorthwyolau</a:t>
          </a:r>
          <a:r>
            <a:rPr lang="en-US" dirty="0"/>
            <a:t> </a:t>
          </a:r>
          <a:r>
            <a:rPr lang="en-US" dirty="0" err="1"/>
            <a:t>Cynnal</a:t>
          </a:r>
          <a:r>
            <a:rPr lang="en-US" dirty="0"/>
            <a:t> a </a:t>
          </a:r>
          <a:r>
            <a:rPr lang="en-US" dirty="0" err="1"/>
            <a:t>Chadw</a:t>
          </a:r>
          <a:endParaRPr lang="en-GB" dirty="0"/>
        </a:p>
      </dgm:t>
    </dgm:pt>
    <dgm:pt modelId="{C8F59619-A01D-794B-A480-AF06392E7C45}" type="parTrans" cxnId="{97E02446-0E58-CB44-B09C-14ABF8E2937C}">
      <dgm:prSet/>
      <dgm:spPr/>
      <dgm:t>
        <a:bodyPr/>
        <a:lstStyle/>
        <a:p>
          <a:endParaRPr lang="en-GB"/>
        </a:p>
      </dgm:t>
    </dgm:pt>
    <dgm:pt modelId="{DE1266B5-3DB6-824B-93B6-E8960B67B5D2}" type="sibTrans" cxnId="{97E02446-0E58-CB44-B09C-14ABF8E2937C}">
      <dgm:prSet/>
      <dgm:spPr/>
      <dgm:t>
        <a:bodyPr/>
        <a:lstStyle/>
        <a:p>
          <a:endParaRPr lang="en-GB"/>
        </a:p>
      </dgm:t>
    </dgm:pt>
    <dgm:pt modelId="{A0C905EA-40D8-7B4B-BD2D-3BB860BB76B9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Cynllunio</a:t>
          </a:r>
          <a:r>
            <a:rPr lang="en-US" dirty="0"/>
            <a:t> </a:t>
          </a:r>
          <a:r>
            <a:rPr lang="en-US" dirty="0" err="1"/>
            <a:t>Ystadau</a:t>
          </a:r>
          <a:r>
            <a:rPr lang="en-US" dirty="0"/>
            <a:t> a </a:t>
          </a:r>
          <a:r>
            <a:rPr lang="en-US" dirty="0" err="1"/>
            <a:t>Gofod</a:t>
          </a:r>
          <a:r>
            <a:rPr lang="en-US" dirty="0"/>
            <a:t>- Tim Macy (tmm) </a:t>
          </a:r>
          <a:endParaRPr lang="en-GB" dirty="0"/>
        </a:p>
      </dgm:t>
    </dgm:pt>
    <dgm:pt modelId="{BD5406A6-4299-A846-B47F-37D2CA92E2DC}" type="parTrans" cxnId="{CE1B5324-710B-9344-BC25-C9074BC2AC0A}">
      <dgm:prSet/>
      <dgm:spPr/>
      <dgm:t>
        <a:bodyPr/>
        <a:lstStyle/>
        <a:p>
          <a:endParaRPr lang="en-GB"/>
        </a:p>
      </dgm:t>
    </dgm:pt>
    <dgm:pt modelId="{C8061F49-9099-CD45-87F1-5443D36491A7}" type="sibTrans" cxnId="{CE1B5324-710B-9344-BC25-C9074BC2AC0A}">
      <dgm:prSet/>
      <dgm:spPr/>
      <dgm:t>
        <a:bodyPr/>
        <a:lstStyle/>
        <a:p>
          <a:endParaRPr lang="en-GB"/>
        </a:p>
      </dgm:t>
    </dgm:pt>
    <dgm:pt modelId="{07752144-5F80-514D-8C91-7648D1944746}">
      <dgm:prSet/>
      <dgm:spPr/>
      <dgm:t>
        <a:bodyPr/>
        <a:lstStyle/>
        <a:p>
          <a:r>
            <a:rPr lang="en-US" dirty="0" err="1"/>
            <a:t>Gweinyddwr</a:t>
          </a:r>
          <a:r>
            <a:rPr lang="en-US" dirty="0"/>
            <a:t> </a:t>
          </a:r>
          <a:r>
            <a:rPr lang="en-US" dirty="0" err="1"/>
            <a:t>Cynorthwyolau</a:t>
          </a:r>
          <a:endParaRPr lang="en-GB" dirty="0"/>
        </a:p>
      </dgm:t>
    </dgm:pt>
    <dgm:pt modelId="{BD2C62CB-8A95-7248-8C73-E10CB4D20CD9}" type="parTrans" cxnId="{F3310AEB-AE98-0044-8081-6D1B66A76D8C}">
      <dgm:prSet/>
      <dgm:spPr/>
      <dgm:t>
        <a:bodyPr/>
        <a:lstStyle/>
        <a:p>
          <a:endParaRPr lang="en-GB"/>
        </a:p>
      </dgm:t>
    </dgm:pt>
    <dgm:pt modelId="{6D6A33B7-AF9D-654F-82B6-6A11EDCBA3F2}" type="sibTrans" cxnId="{F3310AEB-AE98-0044-8081-6D1B66A76D8C}">
      <dgm:prSet/>
      <dgm:spPr/>
      <dgm:t>
        <a:bodyPr/>
        <a:lstStyle/>
        <a:p>
          <a:endParaRPr lang="en-GB"/>
        </a:p>
      </dgm:t>
    </dgm:pt>
    <dgm:pt modelId="{FE86CB64-F223-0D4E-A42F-36200FE30E93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Gweithrediadau</a:t>
          </a:r>
          <a:r>
            <a:rPr lang="en-US" dirty="0"/>
            <a:t>– Maria Ferreira (elf) </a:t>
          </a:r>
          <a:endParaRPr lang="en-GB" dirty="0"/>
        </a:p>
      </dgm:t>
    </dgm:pt>
    <dgm:pt modelId="{3FDDF57C-D3D4-1647-AEA7-51ADEF4D4515}" type="parTrans" cxnId="{0F507EA2-FF07-A24C-9716-FE1C408FF5BF}">
      <dgm:prSet/>
      <dgm:spPr/>
      <dgm:t>
        <a:bodyPr/>
        <a:lstStyle/>
        <a:p>
          <a:endParaRPr lang="en-GB"/>
        </a:p>
      </dgm:t>
    </dgm:pt>
    <dgm:pt modelId="{EF956FF2-2777-254F-BD8B-AC96027DE7B7}" type="sibTrans" cxnId="{0F507EA2-FF07-A24C-9716-FE1C408FF5BF}">
      <dgm:prSet/>
      <dgm:spPr/>
      <dgm:t>
        <a:bodyPr/>
        <a:lstStyle/>
        <a:p>
          <a:endParaRPr lang="en-GB"/>
        </a:p>
      </dgm:t>
    </dgm:pt>
    <dgm:pt modelId="{DCABC68C-70FF-A74C-AAB0-F89BBB2D84EB}">
      <dgm:prSet/>
      <dgm:spPr/>
      <dgm:t>
        <a:bodyPr/>
        <a:lstStyle/>
        <a:p>
          <a:r>
            <a:rPr lang="en-US" dirty="0"/>
            <a:t>Swyddfa </a:t>
          </a:r>
          <a:r>
            <a:rPr lang="en-US" dirty="0" err="1"/>
            <a:t>Llety</a:t>
          </a:r>
          <a:endParaRPr lang="en-GB" dirty="0"/>
        </a:p>
      </dgm:t>
    </dgm:pt>
    <dgm:pt modelId="{CEC5805E-9C1A-E947-B8FE-8B0B995B3F44}" type="parTrans" cxnId="{0ECD4980-3E7F-1B42-85E4-4B9D00D913E0}">
      <dgm:prSet/>
      <dgm:spPr/>
      <dgm:t>
        <a:bodyPr/>
        <a:lstStyle/>
        <a:p>
          <a:endParaRPr lang="en-GB"/>
        </a:p>
      </dgm:t>
    </dgm:pt>
    <dgm:pt modelId="{7DAD0D90-FA0E-0A40-85A6-DFF55B965E3A}" type="sibTrans" cxnId="{0ECD4980-3E7F-1B42-85E4-4B9D00D913E0}">
      <dgm:prSet/>
      <dgm:spPr/>
      <dgm:t>
        <a:bodyPr/>
        <a:lstStyle/>
        <a:p>
          <a:endParaRPr lang="en-GB"/>
        </a:p>
      </dgm:t>
    </dgm:pt>
    <dgm:pt modelId="{78A9BF28-77FC-9A4D-B71E-AE215CBFAA43}">
      <dgm:prSet/>
      <dgm:spPr/>
      <dgm:t>
        <a:bodyPr/>
        <a:lstStyle/>
        <a:p>
          <a:r>
            <a:rPr lang="en-US" dirty="0" err="1"/>
            <a:t>Desg</a:t>
          </a:r>
          <a:r>
            <a:rPr lang="en-US" dirty="0"/>
            <a:t> </a:t>
          </a:r>
          <a:r>
            <a:rPr lang="en-US" dirty="0" err="1"/>
            <a:t>Gymorth</a:t>
          </a:r>
          <a:r>
            <a:rPr lang="en-US" dirty="0"/>
            <a:t> </a:t>
          </a:r>
          <a:r>
            <a:rPr lang="en-US" dirty="0" err="1"/>
            <a:t>gweithredydd</a:t>
          </a:r>
          <a:r>
            <a:rPr lang="en-US" dirty="0"/>
            <a:t>  </a:t>
          </a:r>
          <a:endParaRPr lang="en-GB" dirty="0"/>
        </a:p>
      </dgm:t>
    </dgm:pt>
    <dgm:pt modelId="{64ED06A2-0737-3A4E-BADF-743202E1C52C}" type="parTrans" cxnId="{0498F142-5BB5-DA49-9725-5C8EE5D839A6}">
      <dgm:prSet/>
      <dgm:spPr/>
      <dgm:t>
        <a:bodyPr/>
        <a:lstStyle/>
        <a:p>
          <a:endParaRPr lang="en-GB"/>
        </a:p>
      </dgm:t>
    </dgm:pt>
    <dgm:pt modelId="{42B0D58A-C2C5-EB4E-A452-A88FBBAFEBCE}" type="sibTrans" cxnId="{0498F142-5BB5-DA49-9725-5C8EE5D839A6}">
      <dgm:prSet/>
      <dgm:spPr/>
      <dgm:t>
        <a:bodyPr/>
        <a:lstStyle/>
        <a:p>
          <a:endParaRPr lang="en-GB"/>
        </a:p>
      </dgm:t>
    </dgm:pt>
    <dgm:pt modelId="{780E3D6B-0A68-A449-B682-C9A23B058F3F}">
      <dgm:prSet/>
      <dgm:spPr/>
      <dgm:t>
        <a:bodyPr/>
        <a:lstStyle/>
        <a:p>
          <a:r>
            <a:rPr lang="en-US" dirty="0" err="1"/>
            <a:t>Gweinyddwr</a:t>
          </a:r>
          <a:r>
            <a:rPr lang="en-US" dirty="0"/>
            <a:t> </a:t>
          </a:r>
          <a:r>
            <a:rPr lang="en-US" dirty="0" err="1"/>
            <a:t>Adrannol</a:t>
          </a:r>
          <a:endParaRPr lang="en-GB" dirty="0"/>
        </a:p>
      </dgm:t>
    </dgm:pt>
    <dgm:pt modelId="{A18F7EC7-C710-884C-AA58-7E8A5D17BB6D}" type="parTrans" cxnId="{F7E1B859-067C-4341-9850-648DA6200A72}">
      <dgm:prSet/>
      <dgm:spPr/>
      <dgm:t>
        <a:bodyPr/>
        <a:lstStyle/>
        <a:p>
          <a:endParaRPr lang="en-GB"/>
        </a:p>
      </dgm:t>
    </dgm:pt>
    <dgm:pt modelId="{C58CB7E6-B7A7-A44E-9F3D-0F3F874E1B4F}" type="sibTrans" cxnId="{F7E1B859-067C-4341-9850-648DA6200A72}">
      <dgm:prSet/>
      <dgm:spPr/>
      <dgm:t>
        <a:bodyPr/>
        <a:lstStyle/>
        <a:p>
          <a:endParaRPr lang="en-GB"/>
        </a:p>
      </dgm:t>
    </dgm:pt>
    <dgm:pt modelId="{1B3AAEBF-C0E2-2247-84CC-B4060FF11D15}">
      <dgm:prSet/>
      <dgm:spPr/>
      <dgm:t>
        <a:bodyPr/>
        <a:lstStyle/>
        <a:p>
          <a:r>
            <a:rPr lang="en-US" dirty="0" err="1"/>
            <a:t>Gweinyddwr</a:t>
          </a:r>
          <a:r>
            <a:rPr lang="en-US" dirty="0"/>
            <a:t> </a:t>
          </a:r>
          <a:r>
            <a:rPr lang="en-US" dirty="0" err="1"/>
            <a:t>Cynorthwyolau</a:t>
          </a:r>
          <a:endParaRPr lang="en-GB" dirty="0"/>
        </a:p>
      </dgm:t>
    </dgm:pt>
    <dgm:pt modelId="{4E844559-9F46-2046-BC79-0CED9B752D21}" type="parTrans" cxnId="{638E667C-7624-FE4F-83E8-2B18629554DC}">
      <dgm:prSet/>
      <dgm:spPr/>
      <dgm:t>
        <a:bodyPr/>
        <a:lstStyle/>
        <a:p>
          <a:endParaRPr lang="en-GB"/>
        </a:p>
      </dgm:t>
    </dgm:pt>
    <dgm:pt modelId="{04EC9993-7A2A-AF4C-B44E-3E1FD50F0D95}" type="sibTrans" cxnId="{638E667C-7624-FE4F-83E8-2B18629554DC}">
      <dgm:prSet/>
      <dgm:spPr/>
      <dgm:t>
        <a:bodyPr/>
        <a:lstStyle/>
        <a:p>
          <a:endParaRPr lang="en-GB"/>
        </a:p>
      </dgm:t>
    </dgm:pt>
    <dgm:pt modelId="{B80445E2-EC52-4A4E-B337-5BF9442C1F82}">
      <dgm:prSet/>
      <dgm:spPr/>
      <dgm:t>
        <a:bodyPr/>
        <a:lstStyle/>
        <a:p>
          <a:r>
            <a:rPr lang="en-GB" dirty="0" err="1"/>
            <a:t>Teithio</a:t>
          </a:r>
          <a:r>
            <a:rPr lang="en-GB" dirty="0"/>
            <a:t> a </a:t>
          </a:r>
          <a:r>
            <a:rPr lang="en-GB" dirty="0" err="1"/>
            <a:t>Fflyd</a:t>
          </a:r>
          <a:endParaRPr lang="en-GB" dirty="0"/>
        </a:p>
      </dgm:t>
    </dgm:pt>
    <dgm:pt modelId="{6E829049-5B29-1948-9A7E-E9286F42D6E8}" type="parTrans" cxnId="{4B1E6197-884C-0B49-A78D-50E60E78FE84}">
      <dgm:prSet/>
      <dgm:spPr/>
      <dgm:t>
        <a:bodyPr/>
        <a:lstStyle/>
        <a:p>
          <a:endParaRPr lang="en-GB"/>
        </a:p>
      </dgm:t>
    </dgm:pt>
    <dgm:pt modelId="{6BF90BED-1591-4F47-B497-C1201F18306D}" type="sibTrans" cxnId="{4B1E6197-884C-0B49-A78D-50E60E78FE84}">
      <dgm:prSet/>
      <dgm:spPr/>
      <dgm:t>
        <a:bodyPr/>
        <a:lstStyle/>
        <a:p>
          <a:endParaRPr lang="en-GB"/>
        </a:p>
      </dgm:t>
    </dgm:pt>
    <dgm:pt modelId="{F2E049BF-7864-BA46-8F2C-C34D7D1F1351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Cydymffurfiaeth</a:t>
          </a:r>
          <a:r>
            <a:rPr lang="en-US" dirty="0"/>
            <a:t> – Simon Edwards (sse) </a:t>
          </a:r>
          <a:endParaRPr lang="en-GB" dirty="0"/>
        </a:p>
      </dgm:t>
    </dgm:pt>
    <dgm:pt modelId="{4EFA9E51-B576-C54B-9D0F-85C8BECA196C}" type="parTrans" cxnId="{E3A81E0B-DE50-FF41-B774-0EC7322DE115}">
      <dgm:prSet/>
      <dgm:spPr/>
      <dgm:t>
        <a:bodyPr/>
        <a:lstStyle/>
        <a:p>
          <a:endParaRPr lang="en-GB"/>
        </a:p>
      </dgm:t>
    </dgm:pt>
    <dgm:pt modelId="{BC9E64B3-04C7-2B4A-BDD7-E03A35D1D5DF}" type="sibTrans" cxnId="{E3A81E0B-DE50-FF41-B774-0EC7322DE115}">
      <dgm:prSet/>
      <dgm:spPr/>
      <dgm:t>
        <a:bodyPr/>
        <a:lstStyle/>
        <a:p>
          <a:endParaRPr lang="en-GB"/>
        </a:p>
      </dgm:t>
    </dgm:pt>
    <dgm:pt modelId="{FC33435B-F883-0E48-8B4A-E12A31A1FF28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Diogelwch</a:t>
          </a:r>
          <a:r>
            <a:rPr lang="en-US" dirty="0"/>
            <a:t> – Mark Whitney </a:t>
          </a:r>
          <a:r>
            <a:rPr lang="en-US"/>
            <a:t>(mrw10) </a:t>
          </a:r>
          <a:endParaRPr lang="en-GB" dirty="0"/>
        </a:p>
      </dgm:t>
    </dgm:pt>
    <dgm:pt modelId="{B34484C8-BA7B-9F4D-8DD7-8AD15AEE5B97}" type="parTrans" cxnId="{DA1DC33A-A2FF-1441-981C-19BAA47DA446}">
      <dgm:prSet/>
      <dgm:spPr/>
      <dgm:t>
        <a:bodyPr/>
        <a:lstStyle/>
        <a:p>
          <a:endParaRPr lang="en-GB"/>
        </a:p>
      </dgm:t>
    </dgm:pt>
    <dgm:pt modelId="{E4A57165-47B6-6A44-BA6C-C1703440092F}" type="sibTrans" cxnId="{DA1DC33A-A2FF-1441-981C-19BAA47DA446}">
      <dgm:prSet/>
      <dgm:spPr/>
      <dgm:t>
        <a:bodyPr/>
        <a:lstStyle/>
        <a:p>
          <a:endParaRPr lang="en-GB"/>
        </a:p>
      </dgm:t>
    </dgm:pt>
    <dgm:pt modelId="{82EFBCDD-65F3-CB4C-A49B-11F335061B24}">
      <dgm:prSet/>
      <dgm:spPr/>
      <dgm:t>
        <a:bodyPr/>
        <a:lstStyle/>
        <a:p>
          <a:r>
            <a:rPr lang="en-US" dirty="0" err="1"/>
            <a:t>Dirprwy</a:t>
          </a:r>
          <a:r>
            <a:rPr lang="en-US" dirty="0"/>
            <a:t> </a:t>
          </a:r>
          <a:r>
            <a:rPr lang="en-US" dirty="0" err="1"/>
            <a:t>Rheolwr</a:t>
          </a:r>
          <a:r>
            <a:rPr lang="en-US" dirty="0"/>
            <a:t> Diogelwch</a:t>
          </a:r>
          <a:endParaRPr lang="en-GB" dirty="0"/>
        </a:p>
      </dgm:t>
    </dgm:pt>
    <dgm:pt modelId="{9337FFC3-9B81-5745-8A5C-286B4F1D7515}" type="parTrans" cxnId="{BA9C53E5-0831-114B-B046-A4A8FDD29C8C}">
      <dgm:prSet/>
      <dgm:spPr/>
      <dgm:t>
        <a:bodyPr/>
        <a:lstStyle/>
        <a:p>
          <a:endParaRPr lang="en-GB"/>
        </a:p>
      </dgm:t>
    </dgm:pt>
    <dgm:pt modelId="{0ED10806-B458-944E-95C3-6DACB6E95FA5}" type="sibTrans" cxnId="{BA9C53E5-0831-114B-B046-A4A8FDD29C8C}">
      <dgm:prSet/>
      <dgm:spPr/>
      <dgm:t>
        <a:bodyPr/>
        <a:lstStyle/>
        <a:p>
          <a:endParaRPr lang="en-GB"/>
        </a:p>
      </dgm:t>
    </dgm:pt>
    <dgm:pt modelId="{ABBA3F5D-3CE1-684A-9817-D127813972A8}">
      <dgm:prSet/>
      <dgm:spPr/>
      <dgm:t>
        <a:bodyPr/>
        <a:lstStyle/>
        <a:p>
          <a:r>
            <a:rPr lang="en-US" dirty="0" err="1"/>
            <a:t>Pennaeth</a:t>
          </a:r>
          <a:r>
            <a:rPr lang="en-US" dirty="0"/>
            <a:t> Cyfleusterau a </a:t>
          </a:r>
          <a:r>
            <a:rPr lang="en-US" dirty="0" err="1"/>
            <a:t>Gweithrediadau</a:t>
          </a:r>
          <a:r>
            <a:rPr lang="en-US" dirty="0"/>
            <a:t> </a:t>
          </a:r>
          <a:r>
            <a:rPr lang="en-US" dirty="0" err="1"/>
            <a:t>Preswyl</a:t>
          </a:r>
          <a:r>
            <a:rPr lang="en-US" dirty="0"/>
            <a:t>– Tom Bates (tgb)</a:t>
          </a:r>
          <a:endParaRPr lang="en-GB" dirty="0"/>
        </a:p>
      </dgm:t>
    </dgm:pt>
    <dgm:pt modelId="{80536038-8894-4D43-917B-20507F2D9CCB}" type="parTrans" cxnId="{251DCF67-D2E1-FB45-9B79-E55A35E75806}">
      <dgm:prSet/>
      <dgm:spPr/>
      <dgm:t>
        <a:bodyPr/>
        <a:lstStyle/>
        <a:p>
          <a:endParaRPr lang="en-GB"/>
        </a:p>
      </dgm:t>
    </dgm:pt>
    <dgm:pt modelId="{70A89D85-726E-5E4D-9768-C3E5068561F1}" type="sibTrans" cxnId="{251DCF67-D2E1-FB45-9B79-E55A35E75806}">
      <dgm:prSet/>
      <dgm:spPr/>
      <dgm:t>
        <a:bodyPr/>
        <a:lstStyle/>
        <a:p>
          <a:endParaRPr lang="en-GB"/>
        </a:p>
      </dgm:t>
    </dgm:pt>
    <dgm:pt modelId="{9680D85E-7D2D-4C40-B65E-1908C3653718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Gwasanaethau </a:t>
          </a:r>
          <a:r>
            <a:rPr lang="en-US" dirty="0" err="1"/>
            <a:t>phrint</a:t>
          </a:r>
          <a:r>
            <a:rPr lang="en-US" dirty="0"/>
            <a:t> a </a:t>
          </a:r>
          <a:r>
            <a:rPr lang="en-US" dirty="0" err="1"/>
            <a:t>phost</a:t>
          </a:r>
          <a:endParaRPr lang="en-GB" dirty="0"/>
        </a:p>
      </dgm:t>
    </dgm:pt>
    <dgm:pt modelId="{F82DFD73-10DD-3E47-A44C-F4F45622C60F}" type="parTrans" cxnId="{4C78BE29-65B4-F249-9A2D-DC5F0288FEFE}">
      <dgm:prSet/>
      <dgm:spPr/>
      <dgm:t>
        <a:bodyPr/>
        <a:lstStyle/>
        <a:p>
          <a:endParaRPr lang="en-GB"/>
        </a:p>
      </dgm:t>
    </dgm:pt>
    <dgm:pt modelId="{8A178B09-EF27-9F43-BA6C-0FC4F46B90CB}" type="sibTrans" cxnId="{4C78BE29-65B4-F249-9A2D-DC5F0288FEFE}">
      <dgm:prSet/>
      <dgm:spPr/>
      <dgm:t>
        <a:bodyPr/>
        <a:lstStyle/>
        <a:p>
          <a:endParaRPr lang="en-GB"/>
        </a:p>
      </dgm:t>
    </dgm:pt>
    <dgm:pt modelId="{59D4771E-FF54-0D4E-AFD2-67BF4F0D79AF}">
      <dgm:prSet/>
      <dgm:spPr/>
      <dgm:t>
        <a:bodyPr/>
        <a:lstStyle/>
        <a:p>
          <a:r>
            <a:rPr lang="en-GB" dirty="0" err="1"/>
            <a:t>Tîm</a:t>
          </a:r>
          <a:r>
            <a:rPr lang="en-GB" dirty="0"/>
            <a:t> </a:t>
          </a:r>
          <a:r>
            <a:rPr lang="en-GB" dirty="0" err="1"/>
            <a:t>phrint</a:t>
          </a:r>
          <a:r>
            <a:rPr lang="en-GB" dirty="0"/>
            <a:t> </a:t>
          </a:r>
          <a:r>
            <a:rPr lang="en-GB" dirty="0" err="1"/>
            <a:t>gwasanaethau</a:t>
          </a:r>
          <a:endParaRPr lang="en-GB" dirty="0"/>
        </a:p>
      </dgm:t>
    </dgm:pt>
    <dgm:pt modelId="{5F39A432-E037-9E4A-8CFD-DB453196F8B4}" type="parTrans" cxnId="{6E544AD4-9942-F34E-8FAC-EE8BBF7807B3}">
      <dgm:prSet/>
      <dgm:spPr/>
      <dgm:t>
        <a:bodyPr/>
        <a:lstStyle/>
        <a:p>
          <a:endParaRPr lang="en-GB"/>
        </a:p>
      </dgm:t>
    </dgm:pt>
    <dgm:pt modelId="{43F278F7-4394-9E4F-892A-8D3C22CB9F3D}" type="sibTrans" cxnId="{6E544AD4-9942-F34E-8FAC-EE8BBF7807B3}">
      <dgm:prSet/>
      <dgm:spPr/>
      <dgm:t>
        <a:bodyPr/>
        <a:lstStyle/>
        <a:p>
          <a:endParaRPr lang="en-GB"/>
        </a:p>
      </dgm:t>
    </dgm:pt>
    <dgm:pt modelId="{F1E88FD2-774B-5B41-9B1C-B931D8C72996}">
      <dgm:prSet/>
      <dgm:spPr/>
      <dgm:t>
        <a:bodyPr/>
        <a:lstStyle/>
        <a:p>
          <a:r>
            <a:rPr lang="en-US" dirty="0" err="1"/>
            <a:t>Uwch</a:t>
          </a:r>
          <a:r>
            <a:rPr lang="en-US" dirty="0"/>
            <a:t> </a:t>
          </a:r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Llety</a:t>
          </a:r>
          <a:endParaRPr lang="en-GB" dirty="0"/>
        </a:p>
      </dgm:t>
    </dgm:pt>
    <dgm:pt modelId="{582BB6C5-125D-D24F-A7C7-22337D7A9EDB}" type="parTrans" cxnId="{C9466F12-2F7E-2945-876C-530CEC9BF025}">
      <dgm:prSet/>
      <dgm:spPr/>
      <dgm:t>
        <a:bodyPr/>
        <a:lstStyle/>
        <a:p>
          <a:endParaRPr lang="en-GB"/>
        </a:p>
      </dgm:t>
    </dgm:pt>
    <dgm:pt modelId="{0065AAED-163E-D749-984E-9701C94A01C3}" type="sibTrans" cxnId="{C9466F12-2F7E-2945-876C-530CEC9BF025}">
      <dgm:prSet/>
      <dgm:spPr/>
      <dgm:t>
        <a:bodyPr/>
        <a:lstStyle/>
        <a:p>
          <a:endParaRPr lang="en-GB"/>
        </a:p>
      </dgm:t>
    </dgm:pt>
    <dgm:pt modelId="{A2A1EA40-BFE6-EC4F-B9CF-10C9F62C224B}">
      <dgm:prSet/>
      <dgm:spPr/>
      <dgm:t>
        <a:bodyPr/>
        <a:lstStyle/>
        <a:p>
          <a:r>
            <a:rPr lang="en-US" dirty="0" err="1"/>
            <a:t>Rheolwyr</a:t>
          </a:r>
          <a:r>
            <a:rPr lang="en-US" dirty="0"/>
            <a:t> </a:t>
          </a:r>
          <a:r>
            <a:rPr lang="en-US" dirty="0" err="1"/>
            <a:t>Cynorthwyol</a:t>
          </a:r>
          <a:r>
            <a:rPr lang="en-US" dirty="0"/>
            <a:t> </a:t>
          </a:r>
          <a:r>
            <a:rPr lang="en-US" dirty="0" err="1"/>
            <a:t>Adeiladau</a:t>
          </a:r>
          <a:r>
            <a:rPr lang="en-US" dirty="0"/>
            <a:t> </a:t>
          </a:r>
          <a:r>
            <a:rPr lang="en-US" dirty="0" err="1"/>
            <a:t>Preswylfeydd</a:t>
          </a:r>
          <a:endParaRPr lang="en-GB" dirty="0"/>
        </a:p>
      </dgm:t>
    </dgm:pt>
    <dgm:pt modelId="{00E3D0E2-BC8E-8B4E-A621-D2D552C4ABA3}" type="parTrans" cxnId="{BF000AD4-7831-EB4A-A898-F86039FDA111}">
      <dgm:prSet/>
      <dgm:spPr/>
      <dgm:t>
        <a:bodyPr/>
        <a:lstStyle/>
        <a:p>
          <a:endParaRPr lang="en-GB"/>
        </a:p>
      </dgm:t>
    </dgm:pt>
    <dgm:pt modelId="{3536E0B7-91FF-AA46-977D-6CF232EC9AC3}" type="sibTrans" cxnId="{BF000AD4-7831-EB4A-A898-F86039FDA111}">
      <dgm:prSet/>
      <dgm:spPr/>
      <dgm:t>
        <a:bodyPr/>
        <a:lstStyle/>
        <a:p>
          <a:endParaRPr lang="en-GB"/>
        </a:p>
      </dgm:t>
    </dgm:pt>
    <dgm:pt modelId="{EA34362E-05BB-8E49-BF0E-06D42C0773C2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Bywyd</a:t>
          </a:r>
          <a:r>
            <a:rPr lang="en-US" dirty="0"/>
            <a:t> </a:t>
          </a:r>
          <a:r>
            <a:rPr lang="en-US" dirty="0" err="1"/>
            <a:t>Preswyl</a:t>
          </a:r>
          <a:endParaRPr lang="en-GB" dirty="0"/>
        </a:p>
      </dgm:t>
    </dgm:pt>
    <dgm:pt modelId="{4B1E5EF5-64B0-2341-B9FC-86B620AEF4FD}" type="parTrans" cxnId="{236FED8E-EF4D-D346-919B-5D8F629BEB7B}">
      <dgm:prSet/>
      <dgm:spPr/>
      <dgm:t>
        <a:bodyPr/>
        <a:lstStyle/>
        <a:p>
          <a:endParaRPr lang="en-GB"/>
        </a:p>
      </dgm:t>
    </dgm:pt>
    <dgm:pt modelId="{421D58F7-62FD-474C-A5B1-896CEBB05E4B}" type="sibTrans" cxnId="{236FED8E-EF4D-D346-919B-5D8F629BEB7B}">
      <dgm:prSet/>
      <dgm:spPr/>
      <dgm:t>
        <a:bodyPr/>
        <a:lstStyle/>
        <a:p>
          <a:endParaRPr lang="en-GB"/>
        </a:p>
      </dgm:t>
    </dgm:pt>
    <dgm:pt modelId="{308DE47E-97BA-A545-A627-D70E0F186A41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Bywyd</a:t>
          </a:r>
          <a:r>
            <a:rPr lang="en-US" dirty="0"/>
            <a:t> </a:t>
          </a:r>
          <a:r>
            <a:rPr lang="en-US" dirty="0" err="1"/>
            <a:t>Preswyl</a:t>
          </a:r>
          <a:r>
            <a:rPr lang="en-US" dirty="0"/>
            <a:t> </a:t>
          </a:r>
          <a:r>
            <a:rPr lang="en-US" dirty="0" err="1"/>
            <a:t>Cynorthwyol</a:t>
          </a:r>
          <a:endParaRPr lang="en-GB" dirty="0"/>
        </a:p>
      </dgm:t>
    </dgm:pt>
    <dgm:pt modelId="{4B6FB7D0-B728-4544-B3FA-7C8DC2535FA1}" type="parTrans" cxnId="{FFEB7FE0-1377-244B-B35D-F091F7B763BA}">
      <dgm:prSet/>
      <dgm:spPr/>
      <dgm:t>
        <a:bodyPr/>
        <a:lstStyle/>
        <a:p>
          <a:endParaRPr lang="en-GB"/>
        </a:p>
      </dgm:t>
    </dgm:pt>
    <dgm:pt modelId="{1FAA9101-D158-144D-B7B4-A1995EBC93C9}" type="sibTrans" cxnId="{FFEB7FE0-1377-244B-B35D-F091F7B763BA}">
      <dgm:prSet/>
      <dgm:spPr/>
      <dgm:t>
        <a:bodyPr/>
        <a:lstStyle/>
        <a:p>
          <a:endParaRPr lang="en-GB"/>
        </a:p>
      </dgm:t>
    </dgm:pt>
    <dgm:pt modelId="{D79F2E98-81D3-E44C-A8E7-A7249F3F3289}">
      <dgm:prSet/>
      <dgm:spPr/>
      <dgm:t>
        <a:bodyPr/>
        <a:lstStyle/>
        <a:p>
          <a:r>
            <a:rPr lang="en-US" dirty="0" err="1"/>
            <a:t>Fywyd</a:t>
          </a:r>
          <a:r>
            <a:rPr lang="en-US" dirty="0"/>
            <a:t> </a:t>
          </a:r>
          <a:r>
            <a:rPr lang="en-US" dirty="0" err="1"/>
            <a:t>Cynorthwyydd</a:t>
          </a:r>
          <a:r>
            <a:rPr lang="en-US" dirty="0"/>
            <a:t> </a:t>
          </a:r>
          <a:r>
            <a:rPr lang="en-US" dirty="0" err="1"/>
            <a:t>Preswyl</a:t>
          </a:r>
          <a:endParaRPr lang="en-GB" dirty="0"/>
        </a:p>
      </dgm:t>
    </dgm:pt>
    <dgm:pt modelId="{BE9525AF-45AE-3448-9B88-955D486B1F95}" type="parTrans" cxnId="{88D1367D-DDDC-A744-8EC2-316666C76A91}">
      <dgm:prSet/>
      <dgm:spPr/>
      <dgm:t>
        <a:bodyPr/>
        <a:lstStyle/>
        <a:p>
          <a:endParaRPr lang="en-GB"/>
        </a:p>
      </dgm:t>
    </dgm:pt>
    <dgm:pt modelId="{86C32C0F-8373-5D4D-A52C-5982B6C37CCB}" type="sibTrans" cxnId="{88D1367D-DDDC-A744-8EC2-316666C76A91}">
      <dgm:prSet/>
      <dgm:spPr/>
      <dgm:t>
        <a:bodyPr/>
        <a:lstStyle/>
        <a:p>
          <a:endParaRPr lang="en-GB"/>
        </a:p>
      </dgm:t>
    </dgm:pt>
    <dgm:pt modelId="{46A82A1C-B453-CD45-A5FD-0DBCAD7F5C81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Cyfleusterau</a:t>
          </a:r>
          <a:endParaRPr lang="en-GB" dirty="0"/>
        </a:p>
      </dgm:t>
    </dgm:pt>
    <dgm:pt modelId="{0E1972F4-353C-3D45-A90B-5FEA142C65EF}" type="parTrans" cxnId="{6D8FE8DE-5340-194D-BAA0-C629016CD635}">
      <dgm:prSet/>
      <dgm:spPr/>
      <dgm:t>
        <a:bodyPr/>
        <a:lstStyle/>
        <a:p>
          <a:endParaRPr lang="en-GB"/>
        </a:p>
      </dgm:t>
    </dgm:pt>
    <dgm:pt modelId="{26957D00-928F-364F-90AF-B22CDFF33AC6}" type="sibTrans" cxnId="{6D8FE8DE-5340-194D-BAA0-C629016CD635}">
      <dgm:prSet/>
      <dgm:spPr/>
      <dgm:t>
        <a:bodyPr/>
        <a:lstStyle/>
        <a:p>
          <a:endParaRPr lang="en-GB"/>
        </a:p>
      </dgm:t>
    </dgm:pt>
    <dgm:pt modelId="{7DEDB25F-8F9F-F640-B2A3-D6E54DFDADAD}">
      <dgm:prSet/>
      <dgm:spPr/>
      <dgm:t>
        <a:bodyPr/>
        <a:lstStyle/>
        <a:p>
          <a:r>
            <a:rPr lang="en-US" dirty="0" err="1"/>
            <a:t>Rheolwr</a:t>
          </a:r>
          <a:r>
            <a:rPr lang="en-US" dirty="0"/>
            <a:t> </a:t>
          </a:r>
          <a:r>
            <a:rPr lang="en-US" dirty="0" err="1"/>
            <a:t>Cynorthwyol</a:t>
          </a:r>
          <a:r>
            <a:rPr lang="en-US" dirty="0"/>
            <a:t> </a:t>
          </a:r>
          <a:r>
            <a:rPr lang="en-US" dirty="0" err="1"/>
            <a:t>Cyflesterau</a:t>
          </a:r>
          <a:endParaRPr lang="en-GB" dirty="0"/>
        </a:p>
      </dgm:t>
    </dgm:pt>
    <dgm:pt modelId="{DFE995B8-8B7E-4444-944B-65C4C63B874B}" type="parTrans" cxnId="{E7CC5720-DDEA-E84D-9B96-AE467913E049}">
      <dgm:prSet/>
      <dgm:spPr/>
      <dgm:t>
        <a:bodyPr/>
        <a:lstStyle/>
        <a:p>
          <a:endParaRPr lang="en-GB"/>
        </a:p>
      </dgm:t>
    </dgm:pt>
    <dgm:pt modelId="{088F8FB8-EE06-274A-B972-E566FC2896FA}" type="sibTrans" cxnId="{E7CC5720-DDEA-E84D-9B96-AE467913E049}">
      <dgm:prSet/>
      <dgm:spPr/>
      <dgm:t>
        <a:bodyPr/>
        <a:lstStyle/>
        <a:p>
          <a:endParaRPr lang="en-GB"/>
        </a:p>
      </dgm:t>
    </dgm:pt>
    <dgm:pt modelId="{0FB8D660-EDAE-DE4D-BFD5-29099530284B}">
      <dgm:prSet/>
      <dgm:spPr/>
      <dgm:t>
        <a:bodyPr/>
        <a:lstStyle/>
        <a:p>
          <a:r>
            <a:rPr lang="en-GB" dirty="0" err="1"/>
            <a:t>Tîm</a:t>
          </a:r>
          <a:r>
            <a:rPr lang="en-GB" dirty="0"/>
            <a:t> </a:t>
          </a:r>
          <a:r>
            <a:rPr lang="en-US" dirty="0" err="1"/>
            <a:t>Glanhau</a:t>
          </a:r>
          <a:r>
            <a:rPr lang="en-US" dirty="0"/>
            <a:t> a </a:t>
          </a:r>
          <a:r>
            <a:rPr lang="en-US" dirty="0" err="1"/>
            <a:t>Porthora</a:t>
          </a:r>
          <a:endParaRPr lang="en-GB" dirty="0"/>
        </a:p>
      </dgm:t>
    </dgm:pt>
    <dgm:pt modelId="{A8BD185E-DC95-0441-92F4-7486B571D984}" type="parTrans" cxnId="{380135B2-6DFA-BE4C-8EF1-0EC995F96B5F}">
      <dgm:prSet/>
      <dgm:spPr/>
      <dgm:t>
        <a:bodyPr/>
        <a:lstStyle/>
        <a:p>
          <a:endParaRPr lang="en-GB"/>
        </a:p>
      </dgm:t>
    </dgm:pt>
    <dgm:pt modelId="{37982A4B-208D-E049-AC0B-0F497E166ACF}" type="sibTrans" cxnId="{380135B2-6DFA-BE4C-8EF1-0EC995F96B5F}">
      <dgm:prSet/>
      <dgm:spPr/>
      <dgm:t>
        <a:bodyPr/>
        <a:lstStyle/>
        <a:p>
          <a:endParaRPr lang="en-GB"/>
        </a:p>
      </dgm:t>
    </dgm:pt>
    <dgm:pt modelId="{DE3ADE30-8346-4D91-95AD-50FEEF960841}">
      <dgm:prSet/>
      <dgm:spPr/>
      <dgm:t>
        <a:bodyPr/>
        <a:lstStyle/>
        <a:p>
          <a:r>
            <a:rPr lang="en-GB" dirty="0" err="1"/>
            <a:t>Rheolwr</a:t>
          </a:r>
          <a:r>
            <a:rPr lang="en-GB" dirty="0"/>
            <a:t> </a:t>
          </a:r>
          <a:r>
            <a:rPr lang="en-GB" dirty="0" err="1"/>
            <a:t>Cynorthwyd</a:t>
          </a:r>
          <a:r>
            <a:rPr lang="en-GB" dirty="0"/>
            <a:t> Gwasanaethau Post</a:t>
          </a:r>
        </a:p>
      </dgm:t>
    </dgm:pt>
    <dgm:pt modelId="{B43EF447-8016-4008-9286-1B7172FA54DD}" type="parTrans" cxnId="{8F7389EB-8800-4BD0-A162-E7C329CBBC20}">
      <dgm:prSet/>
      <dgm:spPr/>
      <dgm:t>
        <a:bodyPr/>
        <a:lstStyle/>
        <a:p>
          <a:endParaRPr lang="en-GB"/>
        </a:p>
      </dgm:t>
    </dgm:pt>
    <dgm:pt modelId="{47E3D522-5B75-47DE-AFD6-D9E073835C8F}" type="sibTrans" cxnId="{8F7389EB-8800-4BD0-A162-E7C329CBBC20}">
      <dgm:prSet/>
      <dgm:spPr/>
      <dgm:t>
        <a:bodyPr/>
        <a:lstStyle/>
        <a:p>
          <a:endParaRPr lang="en-GB"/>
        </a:p>
      </dgm:t>
    </dgm:pt>
    <dgm:pt modelId="{EF5D80A2-19B7-43BE-8AD4-AC9238931C96}">
      <dgm:prSet/>
      <dgm:spPr/>
      <dgm:t>
        <a:bodyPr/>
        <a:lstStyle/>
        <a:p>
          <a:r>
            <a:rPr lang="en-GB" dirty="0" err="1"/>
            <a:t>Tîm</a:t>
          </a:r>
          <a:r>
            <a:rPr lang="en-GB" dirty="0"/>
            <a:t> Gwasanaethau Post</a:t>
          </a:r>
        </a:p>
      </dgm:t>
    </dgm:pt>
    <dgm:pt modelId="{D6C37D47-5BD7-4E1E-B759-FD4CBD267852}" type="parTrans" cxnId="{E2847716-9B49-4BC4-A6A4-77247C4C7E3B}">
      <dgm:prSet/>
      <dgm:spPr/>
      <dgm:t>
        <a:bodyPr/>
        <a:lstStyle/>
        <a:p>
          <a:endParaRPr lang="en-GB"/>
        </a:p>
      </dgm:t>
    </dgm:pt>
    <dgm:pt modelId="{386EA4F2-EE8E-4472-BC42-5CFA9C4A97D9}" type="sibTrans" cxnId="{E2847716-9B49-4BC4-A6A4-77247C4C7E3B}">
      <dgm:prSet/>
      <dgm:spPr/>
      <dgm:t>
        <a:bodyPr/>
        <a:lstStyle/>
        <a:p>
          <a:endParaRPr lang="en-GB"/>
        </a:p>
      </dgm:t>
    </dgm:pt>
    <dgm:pt modelId="{9B36BB1B-7672-4A4C-8288-9118505649D6}" type="asst">
      <dgm:prSet/>
      <dgm:spPr/>
      <dgm:t>
        <a:bodyPr/>
        <a:lstStyle/>
        <a:p>
          <a:r>
            <a:rPr lang="en-GB" dirty="0" err="1"/>
            <a:t>Tîm</a:t>
          </a:r>
          <a:r>
            <a:rPr lang="en-GB" dirty="0"/>
            <a:t> </a:t>
          </a:r>
          <a:r>
            <a:rPr lang="en-GB" dirty="0" err="1"/>
            <a:t>Diogelwch</a:t>
          </a:r>
          <a:endParaRPr lang="en-GB" dirty="0"/>
        </a:p>
      </dgm:t>
    </dgm:pt>
    <dgm:pt modelId="{E4E394EB-49C2-4EB2-85CE-49002D05B4AE}" type="parTrans" cxnId="{80A9BCF1-C9D0-4288-94AB-BFFA0D1D3040}">
      <dgm:prSet/>
      <dgm:spPr/>
      <dgm:t>
        <a:bodyPr/>
        <a:lstStyle/>
        <a:p>
          <a:endParaRPr lang="en-GB"/>
        </a:p>
      </dgm:t>
    </dgm:pt>
    <dgm:pt modelId="{2B9467A1-6B51-4F39-9364-E35FC2F0290B}" type="sibTrans" cxnId="{80A9BCF1-C9D0-4288-94AB-BFFA0D1D3040}">
      <dgm:prSet/>
      <dgm:spPr/>
      <dgm:t>
        <a:bodyPr/>
        <a:lstStyle/>
        <a:p>
          <a:endParaRPr lang="en-GB"/>
        </a:p>
      </dgm:t>
    </dgm:pt>
    <dgm:pt modelId="{C83CD513-47C5-41CB-8CC9-B74C42CAB751}">
      <dgm:prSet/>
      <dgm:spPr/>
      <dgm:t>
        <a:bodyPr/>
        <a:lstStyle/>
        <a:p>
          <a:r>
            <a:rPr lang="en-GB" dirty="0" err="1"/>
            <a:t>Technegwyr</a:t>
          </a:r>
          <a:r>
            <a:rPr lang="en-GB" dirty="0"/>
            <a:t> </a:t>
          </a:r>
          <a:r>
            <a:rPr lang="en-GB" dirty="0" err="1"/>
            <a:t>Ystadau</a:t>
          </a:r>
          <a:endParaRPr lang="en-GB" dirty="0"/>
        </a:p>
      </dgm:t>
    </dgm:pt>
    <dgm:pt modelId="{75237C76-64AB-4C65-8C27-6CE38677DC0D}" type="parTrans" cxnId="{31D54AEF-A283-4851-A9B6-F100891FDF59}">
      <dgm:prSet/>
      <dgm:spPr/>
      <dgm:t>
        <a:bodyPr/>
        <a:lstStyle/>
        <a:p>
          <a:endParaRPr lang="en-GB"/>
        </a:p>
      </dgm:t>
    </dgm:pt>
    <dgm:pt modelId="{161668F3-7FF8-4620-AED1-E150E56E858F}" type="sibTrans" cxnId="{31D54AEF-A283-4851-A9B6-F100891FDF59}">
      <dgm:prSet/>
      <dgm:spPr/>
      <dgm:t>
        <a:bodyPr/>
        <a:lstStyle/>
        <a:p>
          <a:endParaRPr lang="en-GB"/>
        </a:p>
      </dgm:t>
    </dgm:pt>
    <dgm:pt modelId="{CB85F15C-0ECF-4CF4-88A3-AA691314E5B1}">
      <dgm:prSet/>
      <dgm:spPr/>
      <dgm:t>
        <a:bodyPr/>
        <a:lstStyle/>
        <a:p>
          <a:r>
            <a:rPr lang="en-GB" dirty="0" err="1"/>
            <a:t>Gweinyddu</a:t>
          </a:r>
          <a:r>
            <a:rPr lang="en-GB" dirty="0"/>
            <a:t> </a:t>
          </a:r>
          <a:r>
            <a:rPr lang="en-GB"/>
            <a:t>Canolog</a:t>
          </a:r>
        </a:p>
      </dgm:t>
    </dgm:pt>
    <dgm:pt modelId="{AECB96CD-5B9E-4B20-84E4-89696E77F95E}" type="parTrans" cxnId="{7C312723-48B8-4FDF-B39B-A744762B22E9}">
      <dgm:prSet/>
      <dgm:spPr/>
    </dgm:pt>
    <dgm:pt modelId="{EB62CF35-F449-468A-BF69-0C80EF7A9789}" type="sibTrans" cxnId="{7C312723-48B8-4FDF-B39B-A744762B22E9}">
      <dgm:prSet/>
      <dgm:spPr/>
    </dgm:pt>
    <dgm:pt modelId="{48B83881-52CF-D54F-B9E2-D2A8C20B2462}" type="pres">
      <dgm:prSet presAssocID="{20E0E08F-BB03-3A4F-97E1-36A851ACC1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B92716-BFE9-C646-ACBE-6694A0E1E439}" type="pres">
      <dgm:prSet presAssocID="{27A9BD8F-72E8-2641-A794-C14AAD753908}" presName="hierRoot1" presStyleCnt="0">
        <dgm:presLayoutVars>
          <dgm:hierBranch val="init"/>
        </dgm:presLayoutVars>
      </dgm:prSet>
      <dgm:spPr/>
    </dgm:pt>
    <dgm:pt modelId="{07C8E2DE-6096-C247-AB27-387A1031E900}" type="pres">
      <dgm:prSet presAssocID="{27A9BD8F-72E8-2641-A794-C14AAD753908}" presName="rootComposite1" presStyleCnt="0"/>
      <dgm:spPr/>
    </dgm:pt>
    <dgm:pt modelId="{B92523CC-9488-EC4E-83F6-4D75B303D4C5}" type="pres">
      <dgm:prSet presAssocID="{27A9BD8F-72E8-2641-A794-C14AAD753908}" presName="rootText1" presStyleLbl="node0" presStyleIdx="0" presStyleCnt="1" custScaleX="147321" custScaleY="236137" custLinFactNeighborY="4257">
        <dgm:presLayoutVars>
          <dgm:chPref val="3"/>
        </dgm:presLayoutVars>
      </dgm:prSet>
      <dgm:spPr/>
    </dgm:pt>
    <dgm:pt modelId="{473456D9-9E5A-194B-BEA3-8C608B7078B6}" type="pres">
      <dgm:prSet presAssocID="{27A9BD8F-72E8-2641-A794-C14AAD753908}" presName="rootConnector1" presStyleLbl="node1" presStyleIdx="0" presStyleCnt="0"/>
      <dgm:spPr/>
    </dgm:pt>
    <dgm:pt modelId="{913D7F51-16E6-714D-B12A-6F81081B9AD7}" type="pres">
      <dgm:prSet presAssocID="{27A9BD8F-72E8-2641-A794-C14AAD753908}" presName="hierChild2" presStyleCnt="0"/>
      <dgm:spPr/>
    </dgm:pt>
    <dgm:pt modelId="{87FE5E2F-F1D8-7D4C-9F30-350627CBB120}" type="pres">
      <dgm:prSet presAssocID="{666DCFAE-A1D4-AE4E-94A6-01EB0F562BD7}" presName="Name37" presStyleLbl="parChTrans1D2" presStyleIdx="0" presStyleCnt="6"/>
      <dgm:spPr/>
    </dgm:pt>
    <dgm:pt modelId="{86561AFB-2665-5E46-905E-38C975B01EC3}" type="pres">
      <dgm:prSet presAssocID="{F63849CC-9A56-BB4F-BFF1-6B3A08A75D5B}" presName="hierRoot2" presStyleCnt="0">
        <dgm:presLayoutVars>
          <dgm:hierBranch val="init"/>
        </dgm:presLayoutVars>
      </dgm:prSet>
      <dgm:spPr/>
    </dgm:pt>
    <dgm:pt modelId="{F0FD10AA-9406-EF4C-8B7E-68ACFD9E0FFA}" type="pres">
      <dgm:prSet presAssocID="{F63849CC-9A56-BB4F-BFF1-6B3A08A75D5B}" presName="rootComposite" presStyleCnt="0"/>
      <dgm:spPr/>
    </dgm:pt>
    <dgm:pt modelId="{5034A92A-AEC5-4843-B55C-19335A39BD62}" type="pres">
      <dgm:prSet presAssocID="{F63849CC-9A56-BB4F-BFF1-6B3A08A75D5B}" presName="rootText" presStyleLbl="node2" presStyleIdx="0" presStyleCnt="6" custScaleX="111603" custScaleY="110146">
        <dgm:presLayoutVars>
          <dgm:chPref val="3"/>
        </dgm:presLayoutVars>
      </dgm:prSet>
      <dgm:spPr/>
    </dgm:pt>
    <dgm:pt modelId="{D1E36DD0-8C99-4949-AE15-C19F99147B08}" type="pres">
      <dgm:prSet presAssocID="{F63849CC-9A56-BB4F-BFF1-6B3A08A75D5B}" presName="rootConnector" presStyleLbl="node2" presStyleIdx="0" presStyleCnt="6"/>
      <dgm:spPr/>
    </dgm:pt>
    <dgm:pt modelId="{78398596-6F17-B64B-A560-86A3E9C02467}" type="pres">
      <dgm:prSet presAssocID="{F63849CC-9A56-BB4F-BFF1-6B3A08A75D5B}" presName="hierChild4" presStyleCnt="0"/>
      <dgm:spPr/>
    </dgm:pt>
    <dgm:pt modelId="{5E974820-DA5F-9F4A-AAC9-5DC076F561A2}" type="pres">
      <dgm:prSet presAssocID="{2E16A1E9-5B2E-1D40-B7D1-E1B3A677A637}" presName="Name37" presStyleLbl="parChTrans1D3" presStyleIdx="0" presStyleCnt="13"/>
      <dgm:spPr/>
    </dgm:pt>
    <dgm:pt modelId="{0C95130B-295A-F34F-A08E-AC572E8C40AC}" type="pres">
      <dgm:prSet presAssocID="{15597039-89DA-794F-BECC-98ADC3EBDECE}" presName="hierRoot2" presStyleCnt="0">
        <dgm:presLayoutVars>
          <dgm:hierBranch val="init"/>
        </dgm:presLayoutVars>
      </dgm:prSet>
      <dgm:spPr/>
    </dgm:pt>
    <dgm:pt modelId="{4CE31966-7D87-1849-8A71-D990CE8AA20A}" type="pres">
      <dgm:prSet presAssocID="{15597039-89DA-794F-BECC-98ADC3EBDECE}" presName="rootComposite" presStyleCnt="0"/>
      <dgm:spPr/>
    </dgm:pt>
    <dgm:pt modelId="{5588317A-1E1A-B343-BD2A-4117B135409F}" type="pres">
      <dgm:prSet presAssocID="{15597039-89DA-794F-BECC-98ADC3EBDECE}" presName="rootText" presStyleLbl="node3" presStyleIdx="0" presStyleCnt="13" custScaleY="99033">
        <dgm:presLayoutVars>
          <dgm:chPref val="3"/>
        </dgm:presLayoutVars>
      </dgm:prSet>
      <dgm:spPr/>
    </dgm:pt>
    <dgm:pt modelId="{CFCC669F-ED91-7848-80E3-82199F5F6D46}" type="pres">
      <dgm:prSet presAssocID="{15597039-89DA-794F-BECC-98ADC3EBDECE}" presName="rootConnector" presStyleLbl="node3" presStyleIdx="0" presStyleCnt="13"/>
      <dgm:spPr/>
    </dgm:pt>
    <dgm:pt modelId="{60317B47-C77F-2344-A5A8-2FE9415D30D5}" type="pres">
      <dgm:prSet presAssocID="{15597039-89DA-794F-BECC-98ADC3EBDECE}" presName="hierChild4" presStyleCnt="0"/>
      <dgm:spPr/>
    </dgm:pt>
    <dgm:pt modelId="{DC28CD89-E508-EC4D-A14A-371E485BA117}" type="pres">
      <dgm:prSet presAssocID="{15597039-89DA-794F-BECC-98ADC3EBDECE}" presName="hierChild5" presStyleCnt="0"/>
      <dgm:spPr/>
    </dgm:pt>
    <dgm:pt modelId="{41A74819-0DF8-9847-B82D-E3B9CA798235}" type="pres">
      <dgm:prSet presAssocID="{8C392F46-8676-6A49-B1DF-92BFB2A3E796}" presName="Name37" presStyleLbl="parChTrans1D3" presStyleIdx="1" presStyleCnt="13"/>
      <dgm:spPr/>
    </dgm:pt>
    <dgm:pt modelId="{EB034C29-0C42-D047-9573-40AE5C37CBAA}" type="pres">
      <dgm:prSet presAssocID="{180153AE-860E-6241-85D6-8C7D86EDB299}" presName="hierRoot2" presStyleCnt="0">
        <dgm:presLayoutVars>
          <dgm:hierBranch val="init"/>
        </dgm:presLayoutVars>
      </dgm:prSet>
      <dgm:spPr/>
    </dgm:pt>
    <dgm:pt modelId="{D5EC0F83-9B80-5948-93E6-3A17EA48822D}" type="pres">
      <dgm:prSet presAssocID="{180153AE-860E-6241-85D6-8C7D86EDB299}" presName="rootComposite" presStyleCnt="0"/>
      <dgm:spPr/>
    </dgm:pt>
    <dgm:pt modelId="{90947725-70CC-2344-AB27-EA4B0B470022}" type="pres">
      <dgm:prSet presAssocID="{180153AE-860E-6241-85D6-8C7D86EDB299}" presName="rootText" presStyleLbl="node3" presStyleIdx="1" presStyleCnt="13" custScaleX="81022" custLinFactNeighborX="-8000">
        <dgm:presLayoutVars>
          <dgm:chPref val="3"/>
        </dgm:presLayoutVars>
      </dgm:prSet>
      <dgm:spPr/>
    </dgm:pt>
    <dgm:pt modelId="{7F8EBA25-95C5-A54B-98BA-C69606F01CC0}" type="pres">
      <dgm:prSet presAssocID="{180153AE-860E-6241-85D6-8C7D86EDB299}" presName="rootConnector" presStyleLbl="node3" presStyleIdx="1" presStyleCnt="13"/>
      <dgm:spPr/>
    </dgm:pt>
    <dgm:pt modelId="{7D3DFDDB-EC73-B74E-9DC4-73534DB8661B}" type="pres">
      <dgm:prSet presAssocID="{180153AE-860E-6241-85D6-8C7D86EDB299}" presName="hierChild4" presStyleCnt="0"/>
      <dgm:spPr/>
    </dgm:pt>
    <dgm:pt modelId="{4BACB524-2122-294D-9A2B-506843F157D8}" type="pres">
      <dgm:prSet presAssocID="{C8F59619-A01D-794B-A480-AF06392E7C45}" presName="Name37" presStyleLbl="parChTrans1D4" presStyleIdx="0" presStyleCnt="12"/>
      <dgm:spPr/>
    </dgm:pt>
    <dgm:pt modelId="{FB40E148-0408-0541-A010-8C6F53072401}" type="pres">
      <dgm:prSet presAssocID="{5957284A-5298-3240-8D32-449910D278BA}" presName="hierRoot2" presStyleCnt="0">
        <dgm:presLayoutVars>
          <dgm:hierBranch val="init"/>
        </dgm:presLayoutVars>
      </dgm:prSet>
      <dgm:spPr/>
    </dgm:pt>
    <dgm:pt modelId="{1634EFC0-9E04-624D-B32F-BF940A6927AE}" type="pres">
      <dgm:prSet presAssocID="{5957284A-5298-3240-8D32-449910D278BA}" presName="rootComposite" presStyleCnt="0"/>
      <dgm:spPr/>
    </dgm:pt>
    <dgm:pt modelId="{5508B483-1DDA-4542-B5FC-DAFE6E7C3734}" type="pres">
      <dgm:prSet presAssocID="{5957284A-5298-3240-8D32-449910D278BA}" presName="rootText" presStyleLbl="node4" presStyleIdx="0" presStyleCnt="11" custScaleX="115985" custLinFactNeighborX="987" custLinFactNeighborY="5925">
        <dgm:presLayoutVars>
          <dgm:chPref val="3"/>
        </dgm:presLayoutVars>
      </dgm:prSet>
      <dgm:spPr/>
    </dgm:pt>
    <dgm:pt modelId="{5C38F7FB-EC14-4545-8919-9F5A8EB37288}" type="pres">
      <dgm:prSet presAssocID="{5957284A-5298-3240-8D32-449910D278BA}" presName="rootConnector" presStyleLbl="node4" presStyleIdx="0" presStyleCnt="11"/>
      <dgm:spPr/>
    </dgm:pt>
    <dgm:pt modelId="{D48096FB-5F24-FD4E-9BFC-4439A1487378}" type="pres">
      <dgm:prSet presAssocID="{5957284A-5298-3240-8D32-449910D278BA}" presName="hierChild4" presStyleCnt="0"/>
      <dgm:spPr/>
    </dgm:pt>
    <dgm:pt modelId="{8F81DE28-EEB5-1649-B65B-5E486B391429}" type="pres">
      <dgm:prSet presAssocID="{5957284A-5298-3240-8D32-449910D278BA}" presName="hierChild5" presStyleCnt="0"/>
      <dgm:spPr/>
    </dgm:pt>
    <dgm:pt modelId="{BF4DA381-7ADA-E147-A5BB-7738FEB4FD36}" type="pres">
      <dgm:prSet presAssocID="{180153AE-860E-6241-85D6-8C7D86EDB299}" presName="hierChild5" presStyleCnt="0"/>
      <dgm:spPr/>
    </dgm:pt>
    <dgm:pt modelId="{941CBAAB-28BF-7747-A6E6-EE604F336710}" type="pres">
      <dgm:prSet presAssocID="{F63849CC-9A56-BB4F-BFF1-6B3A08A75D5B}" presName="hierChild5" presStyleCnt="0"/>
      <dgm:spPr/>
    </dgm:pt>
    <dgm:pt modelId="{144B3248-9DB4-A14A-A259-94081495E473}" type="pres">
      <dgm:prSet presAssocID="{BD5406A6-4299-A846-B47F-37D2CA92E2DC}" presName="Name37" presStyleLbl="parChTrans1D2" presStyleIdx="1" presStyleCnt="6"/>
      <dgm:spPr/>
    </dgm:pt>
    <dgm:pt modelId="{4FDD1174-B58C-564A-81EE-9966EEEDF604}" type="pres">
      <dgm:prSet presAssocID="{A0C905EA-40D8-7B4B-BD2D-3BB860BB76B9}" presName="hierRoot2" presStyleCnt="0">
        <dgm:presLayoutVars>
          <dgm:hierBranch val="init"/>
        </dgm:presLayoutVars>
      </dgm:prSet>
      <dgm:spPr/>
    </dgm:pt>
    <dgm:pt modelId="{91B2F9C7-7161-BE4E-93A0-5F19226DA172}" type="pres">
      <dgm:prSet presAssocID="{A0C905EA-40D8-7B4B-BD2D-3BB860BB76B9}" presName="rootComposite" presStyleCnt="0"/>
      <dgm:spPr/>
    </dgm:pt>
    <dgm:pt modelId="{EF0FF01A-BEAB-FA4D-8BA4-96808C05CDEE}" type="pres">
      <dgm:prSet presAssocID="{A0C905EA-40D8-7B4B-BD2D-3BB860BB76B9}" presName="rootText" presStyleLbl="node2" presStyleIdx="1" presStyleCnt="6">
        <dgm:presLayoutVars>
          <dgm:chPref val="3"/>
        </dgm:presLayoutVars>
      </dgm:prSet>
      <dgm:spPr/>
    </dgm:pt>
    <dgm:pt modelId="{F58BA526-F1B0-B647-9F23-0702B525BF2C}" type="pres">
      <dgm:prSet presAssocID="{A0C905EA-40D8-7B4B-BD2D-3BB860BB76B9}" presName="rootConnector" presStyleLbl="node2" presStyleIdx="1" presStyleCnt="6"/>
      <dgm:spPr/>
    </dgm:pt>
    <dgm:pt modelId="{8936562E-77E7-0A44-9DE4-9AA4D87BA89A}" type="pres">
      <dgm:prSet presAssocID="{A0C905EA-40D8-7B4B-BD2D-3BB860BB76B9}" presName="hierChild4" presStyleCnt="0"/>
      <dgm:spPr/>
    </dgm:pt>
    <dgm:pt modelId="{A9500032-29D1-F641-84C0-F2BF1374B95D}" type="pres">
      <dgm:prSet presAssocID="{BD2C62CB-8A95-7248-8C73-E10CB4D20CD9}" presName="Name37" presStyleLbl="parChTrans1D3" presStyleIdx="2" presStyleCnt="13"/>
      <dgm:spPr/>
    </dgm:pt>
    <dgm:pt modelId="{04BA357E-63F6-AE47-8365-3845014D8D78}" type="pres">
      <dgm:prSet presAssocID="{07752144-5F80-514D-8C91-7648D1944746}" presName="hierRoot2" presStyleCnt="0">
        <dgm:presLayoutVars>
          <dgm:hierBranch val="init"/>
        </dgm:presLayoutVars>
      </dgm:prSet>
      <dgm:spPr/>
    </dgm:pt>
    <dgm:pt modelId="{84762D34-5A5D-4C4E-AED7-043FB7B9A6B2}" type="pres">
      <dgm:prSet presAssocID="{07752144-5F80-514D-8C91-7648D1944746}" presName="rootComposite" presStyleCnt="0"/>
      <dgm:spPr/>
    </dgm:pt>
    <dgm:pt modelId="{8EDCC41F-D40F-C247-AFB7-6BCF7084F76F}" type="pres">
      <dgm:prSet presAssocID="{07752144-5F80-514D-8C91-7648D1944746}" presName="rootText" presStyleLbl="node3" presStyleIdx="2" presStyleCnt="13" custScaleX="72617" custScaleY="112983">
        <dgm:presLayoutVars>
          <dgm:chPref val="3"/>
        </dgm:presLayoutVars>
      </dgm:prSet>
      <dgm:spPr/>
    </dgm:pt>
    <dgm:pt modelId="{D49D4A38-848D-2F48-BE70-5284657A4749}" type="pres">
      <dgm:prSet presAssocID="{07752144-5F80-514D-8C91-7648D1944746}" presName="rootConnector" presStyleLbl="node3" presStyleIdx="2" presStyleCnt="13"/>
      <dgm:spPr/>
    </dgm:pt>
    <dgm:pt modelId="{13C94027-3BE8-EC42-91C8-93C7622D8C07}" type="pres">
      <dgm:prSet presAssocID="{07752144-5F80-514D-8C91-7648D1944746}" presName="hierChild4" presStyleCnt="0"/>
      <dgm:spPr/>
    </dgm:pt>
    <dgm:pt modelId="{A2FC4BBD-D5AA-D04D-80B3-952807264FA3}" type="pres">
      <dgm:prSet presAssocID="{07752144-5F80-514D-8C91-7648D1944746}" presName="hierChild5" presStyleCnt="0"/>
      <dgm:spPr/>
    </dgm:pt>
    <dgm:pt modelId="{5F2886FF-520C-C840-A755-57A51CB1978C}" type="pres">
      <dgm:prSet presAssocID="{A0C905EA-40D8-7B4B-BD2D-3BB860BB76B9}" presName="hierChild5" presStyleCnt="0"/>
      <dgm:spPr/>
    </dgm:pt>
    <dgm:pt modelId="{C3B7D9F8-8080-0A4A-8E6C-B5189806F5A1}" type="pres">
      <dgm:prSet presAssocID="{3FDDF57C-D3D4-1647-AEA7-51ADEF4D4515}" presName="Name37" presStyleLbl="parChTrans1D2" presStyleIdx="2" presStyleCnt="6"/>
      <dgm:spPr/>
    </dgm:pt>
    <dgm:pt modelId="{BD883916-BC66-0547-9545-4F47ECD1B23B}" type="pres">
      <dgm:prSet presAssocID="{FE86CB64-F223-0D4E-A42F-36200FE30E93}" presName="hierRoot2" presStyleCnt="0">
        <dgm:presLayoutVars>
          <dgm:hierBranch val="init"/>
        </dgm:presLayoutVars>
      </dgm:prSet>
      <dgm:spPr/>
    </dgm:pt>
    <dgm:pt modelId="{2C62CC1F-3ED6-594D-B7E5-77F5F79ACB7C}" type="pres">
      <dgm:prSet presAssocID="{FE86CB64-F223-0D4E-A42F-36200FE30E93}" presName="rootComposite" presStyleCnt="0"/>
      <dgm:spPr/>
    </dgm:pt>
    <dgm:pt modelId="{EBA25999-4052-1142-B85A-F3FFD77B7730}" type="pres">
      <dgm:prSet presAssocID="{FE86CB64-F223-0D4E-A42F-36200FE30E93}" presName="rootText" presStyleLbl="node2" presStyleIdx="2" presStyleCnt="6">
        <dgm:presLayoutVars>
          <dgm:chPref val="3"/>
        </dgm:presLayoutVars>
      </dgm:prSet>
      <dgm:spPr/>
    </dgm:pt>
    <dgm:pt modelId="{151E5BBB-FE66-BC41-A430-783462FE0C88}" type="pres">
      <dgm:prSet presAssocID="{FE86CB64-F223-0D4E-A42F-36200FE30E93}" presName="rootConnector" presStyleLbl="node2" presStyleIdx="2" presStyleCnt="6"/>
      <dgm:spPr/>
    </dgm:pt>
    <dgm:pt modelId="{D68EA24B-C369-D14A-ADC1-209AEC10C162}" type="pres">
      <dgm:prSet presAssocID="{FE86CB64-F223-0D4E-A42F-36200FE30E93}" presName="hierChild4" presStyleCnt="0"/>
      <dgm:spPr/>
    </dgm:pt>
    <dgm:pt modelId="{BB9E0993-58D5-D646-A22E-836DD86BACC9}" type="pres">
      <dgm:prSet presAssocID="{CEC5805E-9C1A-E947-B8FE-8B0B995B3F44}" presName="Name37" presStyleLbl="parChTrans1D3" presStyleIdx="3" presStyleCnt="13"/>
      <dgm:spPr/>
    </dgm:pt>
    <dgm:pt modelId="{F1E1C04A-2DC3-0C41-BE35-2D1156D2C5D2}" type="pres">
      <dgm:prSet presAssocID="{DCABC68C-70FF-A74C-AAB0-F89BBB2D84EB}" presName="hierRoot2" presStyleCnt="0">
        <dgm:presLayoutVars>
          <dgm:hierBranch val="init"/>
        </dgm:presLayoutVars>
      </dgm:prSet>
      <dgm:spPr/>
    </dgm:pt>
    <dgm:pt modelId="{C6FE6BC0-25A7-FA47-85C5-859E86D5B40F}" type="pres">
      <dgm:prSet presAssocID="{DCABC68C-70FF-A74C-AAB0-F89BBB2D84EB}" presName="rootComposite" presStyleCnt="0"/>
      <dgm:spPr/>
    </dgm:pt>
    <dgm:pt modelId="{70580481-A90E-C44D-9330-7E2D90418DC4}" type="pres">
      <dgm:prSet presAssocID="{DCABC68C-70FF-A74C-AAB0-F89BBB2D84EB}" presName="rootText" presStyleLbl="node3" presStyleIdx="3" presStyleCnt="13">
        <dgm:presLayoutVars>
          <dgm:chPref val="3"/>
        </dgm:presLayoutVars>
      </dgm:prSet>
      <dgm:spPr/>
    </dgm:pt>
    <dgm:pt modelId="{3B3964EC-91BE-F344-8084-A61D5FB3601B}" type="pres">
      <dgm:prSet presAssocID="{DCABC68C-70FF-A74C-AAB0-F89BBB2D84EB}" presName="rootConnector" presStyleLbl="node3" presStyleIdx="3" presStyleCnt="13"/>
      <dgm:spPr/>
    </dgm:pt>
    <dgm:pt modelId="{6BDF8B88-CBBB-384A-913D-BF843451D8BF}" type="pres">
      <dgm:prSet presAssocID="{DCABC68C-70FF-A74C-AAB0-F89BBB2D84EB}" presName="hierChild4" presStyleCnt="0"/>
      <dgm:spPr/>
    </dgm:pt>
    <dgm:pt modelId="{119DB74F-406F-DF4C-AAF6-67D7A45E3AD9}" type="pres">
      <dgm:prSet presAssocID="{DCABC68C-70FF-A74C-AAB0-F89BBB2D84EB}" presName="hierChild5" presStyleCnt="0"/>
      <dgm:spPr/>
    </dgm:pt>
    <dgm:pt modelId="{AE9E752C-7D26-0845-A5AB-9051D4FBD64F}" type="pres">
      <dgm:prSet presAssocID="{64ED06A2-0737-3A4E-BADF-743202E1C52C}" presName="Name37" presStyleLbl="parChTrans1D3" presStyleIdx="4" presStyleCnt="13"/>
      <dgm:spPr/>
    </dgm:pt>
    <dgm:pt modelId="{655D8349-D82D-2748-BBFD-1157D58D71C4}" type="pres">
      <dgm:prSet presAssocID="{78A9BF28-77FC-9A4D-B71E-AE215CBFAA43}" presName="hierRoot2" presStyleCnt="0">
        <dgm:presLayoutVars>
          <dgm:hierBranch val="init"/>
        </dgm:presLayoutVars>
      </dgm:prSet>
      <dgm:spPr/>
    </dgm:pt>
    <dgm:pt modelId="{6F643858-A3F3-AA4A-AB26-C50FCA69628D}" type="pres">
      <dgm:prSet presAssocID="{78A9BF28-77FC-9A4D-B71E-AE215CBFAA43}" presName="rootComposite" presStyleCnt="0"/>
      <dgm:spPr/>
    </dgm:pt>
    <dgm:pt modelId="{385A1056-CF1C-4443-AE07-CB04BFED1ABD}" type="pres">
      <dgm:prSet presAssocID="{78A9BF28-77FC-9A4D-B71E-AE215CBFAA43}" presName="rootText" presStyleLbl="node3" presStyleIdx="4" presStyleCnt="13" custScaleX="74168" custScaleY="127722">
        <dgm:presLayoutVars>
          <dgm:chPref val="3"/>
        </dgm:presLayoutVars>
      </dgm:prSet>
      <dgm:spPr/>
    </dgm:pt>
    <dgm:pt modelId="{F07B97CA-8B85-C545-9FCD-3D1160DC46F8}" type="pres">
      <dgm:prSet presAssocID="{78A9BF28-77FC-9A4D-B71E-AE215CBFAA43}" presName="rootConnector" presStyleLbl="node3" presStyleIdx="4" presStyleCnt="13"/>
      <dgm:spPr/>
    </dgm:pt>
    <dgm:pt modelId="{3B10AFFD-A523-614F-B570-9F25A7132BED}" type="pres">
      <dgm:prSet presAssocID="{78A9BF28-77FC-9A4D-B71E-AE215CBFAA43}" presName="hierChild4" presStyleCnt="0"/>
      <dgm:spPr/>
    </dgm:pt>
    <dgm:pt modelId="{299F8BDA-D73F-F04C-938A-57B235A640D7}" type="pres">
      <dgm:prSet presAssocID="{78A9BF28-77FC-9A4D-B71E-AE215CBFAA43}" presName="hierChild5" presStyleCnt="0"/>
      <dgm:spPr/>
    </dgm:pt>
    <dgm:pt modelId="{31E6BC49-739B-B848-AA53-3B235CEC89D5}" type="pres">
      <dgm:prSet presAssocID="{A18F7EC7-C710-884C-AA58-7E8A5D17BB6D}" presName="Name37" presStyleLbl="parChTrans1D3" presStyleIdx="5" presStyleCnt="13"/>
      <dgm:spPr/>
    </dgm:pt>
    <dgm:pt modelId="{F8F27534-72B4-4F45-A507-C63832782437}" type="pres">
      <dgm:prSet presAssocID="{780E3D6B-0A68-A449-B682-C9A23B058F3F}" presName="hierRoot2" presStyleCnt="0">
        <dgm:presLayoutVars>
          <dgm:hierBranch val="init"/>
        </dgm:presLayoutVars>
      </dgm:prSet>
      <dgm:spPr/>
    </dgm:pt>
    <dgm:pt modelId="{B597100C-0807-3E45-AB8A-EDD455CA86FF}" type="pres">
      <dgm:prSet presAssocID="{780E3D6B-0A68-A449-B682-C9A23B058F3F}" presName="rootComposite" presStyleCnt="0"/>
      <dgm:spPr/>
    </dgm:pt>
    <dgm:pt modelId="{60931B1A-7A73-4A41-A443-EFC6F71434CE}" type="pres">
      <dgm:prSet presAssocID="{780E3D6B-0A68-A449-B682-C9A23B058F3F}" presName="rootText" presStyleLbl="node3" presStyleIdx="5" presStyleCnt="13" custScaleX="72428">
        <dgm:presLayoutVars>
          <dgm:chPref val="3"/>
        </dgm:presLayoutVars>
      </dgm:prSet>
      <dgm:spPr/>
    </dgm:pt>
    <dgm:pt modelId="{75464974-91F7-9E4F-8ADD-48249C04A494}" type="pres">
      <dgm:prSet presAssocID="{780E3D6B-0A68-A449-B682-C9A23B058F3F}" presName="rootConnector" presStyleLbl="node3" presStyleIdx="5" presStyleCnt="13"/>
      <dgm:spPr/>
    </dgm:pt>
    <dgm:pt modelId="{2CD01E7C-C122-4C41-839A-7995A882FA26}" type="pres">
      <dgm:prSet presAssocID="{780E3D6B-0A68-A449-B682-C9A23B058F3F}" presName="hierChild4" presStyleCnt="0"/>
      <dgm:spPr/>
    </dgm:pt>
    <dgm:pt modelId="{437DD7D9-9166-2C42-8165-F5A81A9DBF94}" type="pres">
      <dgm:prSet presAssocID="{4E844559-9F46-2046-BC79-0CED9B752D21}" presName="Name37" presStyleLbl="parChTrans1D4" presStyleIdx="1" presStyleCnt="12"/>
      <dgm:spPr/>
    </dgm:pt>
    <dgm:pt modelId="{9B0BC621-9AB4-8645-9713-DAD66901B3A6}" type="pres">
      <dgm:prSet presAssocID="{1B3AAEBF-C0E2-2247-84CC-B4060FF11D15}" presName="hierRoot2" presStyleCnt="0">
        <dgm:presLayoutVars>
          <dgm:hierBranch val="init"/>
        </dgm:presLayoutVars>
      </dgm:prSet>
      <dgm:spPr/>
    </dgm:pt>
    <dgm:pt modelId="{6A7B0BD8-E0A6-4743-8CAB-A94BA2A03999}" type="pres">
      <dgm:prSet presAssocID="{1B3AAEBF-C0E2-2247-84CC-B4060FF11D15}" presName="rootComposite" presStyleCnt="0"/>
      <dgm:spPr/>
    </dgm:pt>
    <dgm:pt modelId="{F95B6B31-4489-7047-BD95-CED7E38EECA6}" type="pres">
      <dgm:prSet presAssocID="{1B3AAEBF-C0E2-2247-84CC-B4060FF11D15}" presName="rootText" presStyleLbl="node4" presStyleIdx="1" presStyleCnt="11" custScaleX="69383">
        <dgm:presLayoutVars>
          <dgm:chPref val="3"/>
        </dgm:presLayoutVars>
      </dgm:prSet>
      <dgm:spPr/>
    </dgm:pt>
    <dgm:pt modelId="{584C82E6-D763-764C-AE73-B72B20DEA95A}" type="pres">
      <dgm:prSet presAssocID="{1B3AAEBF-C0E2-2247-84CC-B4060FF11D15}" presName="rootConnector" presStyleLbl="node4" presStyleIdx="1" presStyleCnt="11"/>
      <dgm:spPr/>
    </dgm:pt>
    <dgm:pt modelId="{03787BFF-F1F1-324F-BDA7-40790DE17C84}" type="pres">
      <dgm:prSet presAssocID="{1B3AAEBF-C0E2-2247-84CC-B4060FF11D15}" presName="hierChild4" presStyleCnt="0"/>
      <dgm:spPr/>
    </dgm:pt>
    <dgm:pt modelId="{6D61E704-A2AD-4241-A58C-5310BBF64702}" type="pres">
      <dgm:prSet presAssocID="{1B3AAEBF-C0E2-2247-84CC-B4060FF11D15}" presName="hierChild5" presStyleCnt="0"/>
      <dgm:spPr/>
    </dgm:pt>
    <dgm:pt modelId="{24C044A6-6362-EC4F-9232-68C35BA2DA38}" type="pres">
      <dgm:prSet presAssocID="{780E3D6B-0A68-A449-B682-C9A23B058F3F}" presName="hierChild5" presStyleCnt="0"/>
      <dgm:spPr/>
    </dgm:pt>
    <dgm:pt modelId="{5E957240-54CE-DB40-8D74-378B9664330D}" type="pres">
      <dgm:prSet presAssocID="{6E829049-5B29-1948-9A7E-E9286F42D6E8}" presName="Name37" presStyleLbl="parChTrans1D3" presStyleIdx="6" presStyleCnt="13"/>
      <dgm:spPr/>
    </dgm:pt>
    <dgm:pt modelId="{FC509221-C969-8640-9C16-6932F4A69BCD}" type="pres">
      <dgm:prSet presAssocID="{B80445E2-EC52-4A4E-B337-5BF9442C1F82}" presName="hierRoot2" presStyleCnt="0">
        <dgm:presLayoutVars>
          <dgm:hierBranch val="init"/>
        </dgm:presLayoutVars>
      </dgm:prSet>
      <dgm:spPr/>
    </dgm:pt>
    <dgm:pt modelId="{E660D886-E158-3C47-8A2A-2CB47F269DC7}" type="pres">
      <dgm:prSet presAssocID="{B80445E2-EC52-4A4E-B337-5BF9442C1F82}" presName="rootComposite" presStyleCnt="0"/>
      <dgm:spPr/>
    </dgm:pt>
    <dgm:pt modelId="{9F46D589-559F-4745-B910-3A1F2DBF89E8}" type="pres">
      <dgm:prSet presAssocID="{B80445E2-EC52-4A4E-B337-5BF9442C1F82}" presName="rootText" presStyleLbl="node3" presStyleIdx="6" presStyleCnt="13" custScaleX="67034" custScaleY="106162" custLinFactNeighborX="-4546">
        <dgm:presLayoutVars>
          <dgm:chPref val="3"/>
        </dgm:presLayoutVars>
      </dgm:prSet>
      <dgm:spPr/>
    </dgm:pt>
    <dgm:pt modelId="{1567F042-E501-2C42-AA75-A20D3DDA5D2E}" type="pres">
      <dgm:prSet presAssocID="{B80445E2-EC52-4A4E-B337-5BF9442C1F82}" presName="rootConnector" presStyleLbl="node3" presStyleIdx="6" presStyleCnt="13"/>
      <dgm:spPr/>
    </dgm:pt>
    <dgm:pt modelId="{34C99F0E-7411-FD44-8B42-A413F599FA40}" type="pres">
      <dgm:prSet presAssocID="{B80445E2-EC52-4A4E-B337-5BF9442C1F82}" presName="hierChild4" presStyleCnt="0"/>
      <dgm:spPr/>
    </dgm:pt>
    <dgm:pt modelId="{63134D31-35F7-0A4C-BCA3-9A29426673E5}" type="pres">
      <dgm:prSet presAssocID="{B80445E2-EC52-4A4E-B337-5BF9442C1F82}" presName="hierChild5" presStyleCnt="0"/>
      <dgm:spPr/>
    </dgm:pt>
    <dgm:pt modelId="{8EBFF14C-4D44-4C7C-A860-85CEB7E5566F}" type="pres">
      <dgm:prSet presAssocID="{AECB96CD-5B9E-4B20-84E4-89696E77F95E}" presName="Name37" presStyleLbl="parChTrans1D3" presStyleIdx="7" presStyleCnt="13"/>
      <dgm:spPr/>
    </dgm:pt>
    <dgm:pt modelId="{D3CDFC03-49D4-43E3-869A-4D6214A4493F}" type="pres">
      <dgm:prSet presAssocID="{CB85F15C-0ECF-4CF4-88A3-AA691314E5B1}" presName="hierRoot2" presStyleCnt="0">
        <dgm:presLayoutVars>
          <dgm:hierBranch val="init"/>
        </dgm:presLayoutVars>
      </dgm:prSet>
      <dgm:spPr/>
    </dgm:pt>
    <dgm:pt modelId="{89266106-2386-4569-B51B-77C5A0BFC912}" type="pres">
      <dgm:prSet presAssocID="{CB85F15C-0ECF-4CF4-88A3-AA691314E5B1}" presName="rootComposite" presStyleCnt="0"/>
      <dgm:spPr/>
    </dgm:pt>
    <dgm:pt modelId="{81C143EF-0EB4-4CC8-9682-6A3E9C5A2679}" type="pres">
      <dgm:prSet presAssocID="{CB85F15C-0ECF-4CF4-88A3-AA691314E5B1}" presName="rootText" presStyleLbl="node3" presStyleIdx="7" presStyleCnt="13">
        <dgm:presLayoutVars>
          <dgm:chPref val="3"/>
        </dgm:presLayoutVars>
      </dgm:prSet>
      <dgm:spPr/>
    </dgm:pt>
    <dgm:pt modelId="{8F412DA8-5686-4154-9E17-BE8906BB409F}" type="pres">
      <dgm:prSet presAssocID="{CB85F15C-0ECF-4CF4-88A3-AA691314E5B1}" presName="rootConnector" presStyleLbl="node3" presStyleIdx="7" presStyleCnt="13"/>
      <dgm:spPr/>
    </dgm:pt>
    <dgm:pt modelId="{D9E97031-28A9-4F5F-8B18-044749675074}" type="pres">
      <dgm:prSet presAssocID="{CB85F15C-0ECF-4CF4-88A3-AA691314E5B1}" presName="hierChild4" presStyleCnt="0"/>
      <dgm:spPr/>
    </dgm:pt>
    <dgm:pt modelId="{A59E492B-15A0-4A33-A61D-5FDECBCE1DD3}" type="pres">
      <dgm:prSet presAssocID="{CB85F15C-0ECF-4CF4-88A3-AA691314E5B1}" presName="hierChild5" presStyleCnt="0"/>
      <dgm:spPr/>
    </dgm:pt>
    <dgm:pt modelId="{8E3551F7-FB2E-8547-AAFB-FD14793E6547}" type="pres">
      <dgm:prSet presAssocID="{FE86CB64-F223-0D4E-A42F-36200FE30E93}" presName="hierChild5" presStyleCnt="0"/>
      <dgm:spPr/>
    </dgm:pt>
    <dgm:pt modelId="{70CAB11E-5D41-4140-8AA5-69D5A6E811B1}" type="pres">
      <dgm:prSet presAssocID="{4EFA9E51-B576-C54B-9D0F-85C8BECA196C}" presName="Name37" presStyleLbl="parChTrans1D2" presStyleIdx="3" presStyleCnt="6"/>
      <dgm:spPr/>
    </dgm:pt>
    <dgm:pt modelId="{6CC916FF-FD5A-A546-BAD9-A633464D1387}" type="pres">
      <dgm:prSet presAssocID="{F2E049BF-7864-BA46-8F2C-C34D7D1F1351}" presName="hierRoot2" presStyleCnt="0">
        <dgm:presLayoutVars>
          <dgm:hierBranch val="init"/>
        </dgm:presLayoutVars>
      </dgm:prSet>
      <dgm:spPr/>
    </dgm:pt>
    <dgm:pt modelId="{5E4282BC-D00F-A745-9FEF-85BF0559AE09}" type="pres">
      <dgm:prSet presAssocID="{F2E049BF-7864-BA46-8F2C-C34D7D1F1351}" presName="rootComposite" presStyleCnt="0"/>
      <dgm:spPr/>
    </dgm:pt>
    <dgm:pt modelId="{A433BC54-3A96-1543-AC5B-8D6589E9F983}" type="pres">
      <dgm:prSet presAssocID="{F2E049BF-7864-BA46-8F2C-C34D7D1F1351}" presName="rootText" presStyleLbl="node2" presStyleIdx="3" presStyleCnt="6" custScaleX="101071" custScaleY="104019" custLinFactNeighborX="7846">
        <dgm:presLayoutVars>
          <dgm:chPref val="3"/>
        </dgm:presLayoutVars>
      </dgm:prSet>
      <dgm:spPr/>
    </dgm:pt>
    <dgm:pt modelId="{D7E04A2F-73AA-FC42-A794-567AD71FB2B7}" type="pres">
      <dgm:prSet presAssocID="{F2E049BF-7864-BA46-8F2C-C34D7D1F1351}" presName="rootConnector" presStyleLbl="node2" presStyleIdx="3" presStyleCnt="6"/>
      <dgm:spPr/>
    </dgm:pt>
    <dgm:pt modelId="{36C156C4-CB1F-894A-87AF-351BA13909EB}" type="pres">
      <dgm:prSet presAssocID="{F2E049BF-7864-BA46-8F2C-C34D7D1F1351}" presName="hierChild4" presStyleCnt="0"/>
      <dgm:spPr/>
    </dgm:pt>
    <dgm:pt modelId="{51617B8D-4A08-4EC9-9A9D-633FAF65BD4A}" type="pres">
      <dgm:prSet presAssocID="{75237C76-64AB-4C65-8C27-6CE38677DC0D}" presName="Name37" presStyleLbl="parChTrans1D3" presStyleIdx="8" presStyleCnt="13"/>
      <dgm:spPr/>
    </dgm:pt>
    <dgm:pt modelId="{BAC73997-9341-4307-AD66-9505DD0295A7}" type="pres">
      <dgm:prSet presAssocID="{C83CD513-47C5-41CB-8CC9-B74C42CAB751}" presName="hierRoot2" presStyleCnt="0">
        <dgm:presLayoutVars>
          <dgm:hierBranch val="init"/>
        </dgm:presLayoutVars>
      </dgm:prSet>
      <dgm:spPr/>
    </dgm:pt>
    <dgm:pt modelId="{AC06C3FD-CD85-40F0-BE25-50269FFA8586}" type="pres">
      <dgm:prSet presAssocID="{C83CD513-47C5-41CB-8CC9-B74C42CAB751}" presName="rootComposite" presStyleCnt="0"/>
      <dgm:spPr/>
    </dgm:pt>
    <dgm:pt modelId="{A120BC29-3FA4-4C53-8985-1AE77E87733A}" type="pres">
      <dgm:prSet presAssocID="{C83CD513-47C5-41CB-8CC9-B74C42CAB751}" presName="rootText" presStyleLbl="node3" presStyleIdx="8" presStyleCnt="13" custScaleX="66179" custScaleY="104525" custLinFactNeighborX="6999" custLinFactNeighborY="-4693">
        <dgm:presLayoutVars>
          <dgm:chPref val="3"/>
        </dgm:presLayoutVars>
      </dgm:prSet>
      <dgm:spPr/>
    </dgm:pt>
    <dgm:pt modelId="{B287EB25-BB80-4F32-B31F-E60270277DF5}" type="pres">
      <dgm:prSet presAssocID="{C83CD513-47C5-41CB-8CC9-B74C42CAB751}" presName="rootConnector" presStyleLbl="node3" presStyleIdx="8" presStyleCnt="13"/>
      <dgm:spPr/>
    </dgm:pt>
    <dgm:pt modelId="{4E9F68C0-CD59-4726-B986-C9E328931293}" type="pres">
      <dgm:prSet presAssocID="{C83CD513-47C5-41CB-8CC9-B74C42CAB751}" presName="hierChild4" presStyleCnt="0"/>
      <dgm:spPr/>
    </dgm:pt>
    <dgm:pt modelId="{AD2AE5C0-19FD-4E78-8BD6-6471274693C7}" type="pres">
      <dgm:prSet presAssocID="{C83CD513-47C5-41CB-8CC9-B74C42CAB751}" presName="hierChild5" presStyleCnt="0"/>
      <dgm:spPr/>
    </dgm:pt>
    <dgm:pt modelId="{7753D5E7-D16A-924D-B779-912809988C75}" type="pres">
      <dgm:prSet presAssocID="{F2E049BF-7864-BA46-8F2C-C34D7D1F1351}" presName="hierChild5" presStyleCnt="0"/>
      <dgm:spPr/>
    </dgm:pt>
    <dgm:pt modelId="{3449D15B-9502-6A4C-A289-C2F67237D6F2}" type="pres">
      <dgm:prSet presAssocID="{B34484C8-BA7B-9F4D-8DD7-8AD15AEE5B97}" presName="Name37" presStyleLbl="parChTrans1D2" presStyleIdx="4" presStyleCnt="6"/>
      <dgm:spPr/>
    </dgm:pt>
    <dgm:pt modelId="{996D8C17-C93F-464B-8EC0-9BA0843042E9}" type="pres">
      <dgm:prSet presAssocID="{FC33435B-F883-0E48-8B4A-E12A31A1FF28}" presName="hierRoot2" presStyleCnt="0">
        <dgm:presLayoutVars>
          <dgm:hierBranch val="init"/>
        </dgm:presLayoutVars>
      </dgm:prSet>
      <dgm:spPr/>
    </dgm:pt>
    <dgm:pt modelId="{131B1E76-CBF5-2F4F-BF6C-07FE0D2833F2}" type="pres">
      <dgm:prSet presAssocID="{FC33435B-F883-0E48-8B4A-E12A31A1FF28}" presName="rootComposite" presStyleCnt="0"/>
      <dgm:spPr/>
    </dgm:pt>
    <dgm:pt modelId="{2A8A3C9A-E853-294C-9370-0C63B5BA28F4}" type="pres">
      <dgm:prSet presAssocID="{FC33435B-F883-0E48-8B4A-E12A31A1FF28}" presName="rootText" presStyleLbl="node2" presStyleIdx="4" presStyleCnt="6" custLinFactNeighborX="13415" custLinFactNeighborY="-17">
        <dgm:presLayoutVars>
          <dgm:chPref val="3"/>
        </dgm:presLayoutVars>
      </dgm:prSet>
      <dgm:spPr/>
    </dgm:pt>
    <dgm:pt modelId="{03D4D613-3D47-2E43-AA89-DB56802BA81F}" type="pres">
      <dgm:prSet presAssocID="{FC33435B-F883-0E48-8B4A-E12A31A1FF28}" presName="rootConnector" presStyleLbl="node2" presStyleIdx="4" presStyleCnt="6"/>
      <dgm:spPr/>
    </dgm:pt>
    <dgm:pt modelId="{157F1E00-BAC4-ED4F-9C12-8B38616FF058}" type="pres">
      <dgm:prSet presAssocID="{FC33435B-F883-0E48-8B4A-E12A31A1FF28}" presName="hierChild4" presStyleCnt="0"/>
      <dgm:spPr/>
    </dgm:pt>
    <dgm:pt modelId="{3FA270C3-EBE4-F04F-B578-95CFF30906A3}" type="pres">
      <dgm:prSet presAssocID="{9337FFC3-9B81-5745-8A5C-286B4F1D7515}" presName="Name37" presStyleLbl="parChTrans1D3" presStyleIdx="9" presStyleCnt="13"/>
      <dgm:spPr/>
    </dgm:pt>
    <dgm:pt modelId="{34CAF3C5-7C52-364B-A77D-71231839E058}" type="pres">
      <dgm:prSet presAssocID="{82EFBCDD-65F3-CB4C-A49B-11F335061B24}" presName="hierRoot2" presStyleCnt="0">
        <dgm:presLayoutVars>
          <dgm:hierBranch val="init"/>
        </dgm:presLayoutVars>
      </dgm:prSet>
      <dgm:spPr/>
    </dgm:pt>
    <dgm:pt modelId="{B86872E0-B84B-A146-BF27-2F44CAE7EC8A}" type="pres">
      <dgm:prSet presAssocID="{82EFBCDD-65F3-CB4C-A49B-11F335061B24}" presName="rootComposite" presStyleCnt="0"/>
      <dgm:spPr/>
    </dgm:pt>
    <dgm:pt modelId="{B99B21F0-7CB1-F349-9E60-C04D71B220A8}" type="pres">
      <dgm:prSet presAssocID="{82EFBCDD-65F3-CB4C-A49B-11F335061B24}" presName="rootText" presStyleLbl="node3" presStyleIdx="9" presStyleCnt="13" custScaleX="78241" custLinFactNeighborX="13236" custLinFactNeighborY="-5329">
        <dgm:presLayoutVars>
          <dgm:chPref val="3"/>
        </dgm:presLayoutVars>
      </dgm:prSet>
      <dgm:spPr/>
    </dgm:pt>
    <dgm:pt modelId="{2D2D7489-EDFD-C64C-BB2F-9B0CF13C4759}" type="pres">
      <dgm:prSet presAssocID="{82EFBCDD-65F3-CB4C-A49B-11F335061B24}" presName="rootConnector" presStyleLbl="node3" presStyleIdx="9" presStyleCnt="13"/>
      <dgm:spPr/>
    </dgm:pt>
    <dgm:pt modelId="{ACAD934D-70C7-3642-937F-966138BFCA20}" type="pres">
      <dgm:prSet presAssocID="{82EFBCDD-65F3-CB4C-A49B-11F335061B24}" presName="hierChild4" presStyleCnt="0"/>
      <dgm:spPr/>
    </dgm:pt>
    <dgm:pt modelId="{D5B94431-1282-7748-B954-9C83E8FA67C4}" type="pres">
      <dgm:prSet presAssocID="{82EFBCDD-65F3-CB4C-A49B-11F335061B24}" presName="hierChild5" presStyleCnt="0"/>
      <dgm:spPr/>
    </dgm:pt>
    <dgm:pt modelId="{A1414A0F-B9C6-4EA6-872D-4DB5285C2A18}" type="pres">
      <dgm:prSet presAssocID="{E4E394EB-49C2-4EB2-85CE-49002D05B4AE}" presName="Name111" presStyleLbl="parChTrans1D4" presStyleIdx="2" presStyleCnt="12"/>
      <dgm:spPr/>
    </dgm:pt>
    <dgm:pt modelId="{5DCDAB7E-C8D9-4673-8B72-8C9455F066EA}" type="pres">
      <dgm:prSet presAssocID="{9B36BB1B-7672-4A4C-8288-9118505649D6}" presName="hierRoot3" presStyleCnt="0">
        <dgm:presLayoutVars>
          <dgm:hierBranch val="init"/>
        </dgm:presLayoutVars>
      </dgm:prSet>
      <dgm:spPr/>
    </dgm:pt>
    <dgm:pt modelId="{8FE66F98-5919-4C17-92B0-F58F6B6BCA22}" type="pres">
      <dgm:prSet presAssocID="{9B36BB1B-7672-4A4C-8288-9118505649D6}" presName="rootComposite3" presStyleCnt="0"/>
      <dgm:spPr/>
    </dgm:pt>
    <dgm:pt modelId="{4B62A87E-EFE1-4D68-A7D9-3B404E24624A}" type="pres">
      <dgm:prSet presAssocID="{9B36BB1B-7672-4A4C-8288-9118505649D6}" presName="rootText3" presStyleLbl="asst3" presStyleIdx="0" presStyleCnt="1" custScaleX="66421" custLinFactNeighborX="-19443" custLinFactNeighborY="-12456">
        <dgm:presLayoutVars>
          <dgm:chPref val="3"/>
        </dgm:presLayoutVars>
      </dgm:prSet>
      <dgm:spPr/>
    </dgm:pt>
    <dgm:pt modelId="{86DAC291-3EDE-43D7-BFD1-0BE4CDF8B57D}" type="pres">
      <dgm:prSet presAssocID="{9B36BB1B-7672-4A4C-8288-9118505649D6}" presName="rootConnector3" presStyleLbl="asst3" presStyleIdx="0" presStyleCnt="1"/>
      <dgm:spPr/>
    </dgm:pt>
    <dgm:pt modelId="{9ED87B92-E825-4FD5-B68B-379700F3B087}" type="pres">
      <dgm:prSet presAssocID="{9B36BB1B-7672-4A4C-8288-9118505649D6}" presName="hierChild6" presStyleCnt="0"/>
      <dgm:spPr/>
    </dgm:pt>
    <dgm:pt modelId="{235DFFA7-DC26-44FF-9C0B-359998CCBE5D}" type="pres">
      <dgm:prSet presAssocID="{9B36BB1B-7672-4A4C-8288-9118505649D6}" presName="hierChild7" presStyleCnt="0"/>
      <dgm:spPr/>
    </dgm:pt>
    <dgm:pt modelId="{27FA7DF2-639C-EF4B-9CB7-5F299CDB6C3A}" type="pres">
      <dgm:prSet presAssocID="{FC33435B-F883-0E48-8B4A-E12A31A1FF28}" presName="hierChild5" presStyleCnt="0"/>
      <dgm:spPr/>
    </dgm:pt>
    <dgm:pt modelId="{600B8D14-D26D-7A41-B4E4-DAFB5C9C7DF5}" type="pres">
      <dgm:prSet presAssocID="{80536038-8894-4D43-917B-20507F2D9CCB}" presName="Name37" presStyleLbl="parChTrans1D2" presStyleIdx="5" presStyleCnt="6"/>
      <dgm:spPr/>
    </dgm:pt>
    <dgm:pt modelId="{7349C45D-9FA2-5F46-9982-31D2A3F7DAAB}" type="pres">
      <dgm:prSet presAssocID="{ABBA3F5D-3CE1-684A-9817-D127813972A8}" presName="hierRoot2" presStyleCnt="0">
        <dgm:presLayoutVars>
          <dgm:hierBranch val="init"/>
        </dgm:presLayoutVars>
      </dgm:prSet>
      <dgm:spPr/>
    </dgm:pt>
    <dgm:pt modelId="{83E12862-6E1E-E842-828C-9EC89A371DAA}" type="pres">
      <dgm:prSet presAssocID="{ABBA3F5D-3CE1-684A-9817-D127813972A8}" presName="rootComposite" presStyleCnt="0"/>
      <dgm:spPr/>
    </dgm:pt>
    <dgm:pt modelId="{E7B9A7BE-FD5C-864A-880D-B3869D66EC75}" type="pres">
      <dgm:prSet presAssocID="{ABBA3F5D-3CE1-684A-9817-D127813972A8}" presName="rootText" presStyleLbl="node2" presStyleIdx="5" presStyleCnt="6" custScaleX="135259" custLinFactNeighborX="-8010">
        <dgm:presLayoutVars>
          <dgm:chPref val="3"/>
        </dgm:presLayoutVars>
      </dgm:prSet>
      <dgm:spPr/>
    </dgm:pt>
    <dgm:pt modelId="{E216903F-3786-DE46-9725-1E6A413C0334}" type="pres">
      <dgm:prSet presAssocID="{ABBA3F5D-3CE1-684A-9817-D127813972A8}" presName="rootConnector" presStyleLbl="node2" presStyleIdx="5" presStyleCnt="6"/>
      <dgm:spPr/>
    </dgm:pt>
    <dgm:pt modelId="{FB33E580-811D-0046-82DE-06E8EF6A7F8C}" type="pres">
      <dgm:prSet presAssocID="{ABBA3F5D-3CE1-684A-9817-D127813972A8}" presName="hierChild4" presStyleCnt="0"/>
      <dgm:spPr/>
    </dgm:pt>
    <dgm:pt modelId="{8BDC4CA7-FBDE-B047-876F-DE6D1010D5E6}" type="pres">
      <dgm:prSet presAssocID="{F82DFD73-10DD-3E47-A44C-F4F45622C60F}" presName="Name37" presStyleLbl="parChTrans1D3" presStyleIdx="10" presStyleCnt="13"/>
      <dgm:spPr/>
    </dgm:pt>
    <dgm:pt modelId="{E0510E95-6568-1D44-A76F-70B1FA5CD86D}" type="pres">
      <dgm:prSet presAssocID="{9680D85E-7D2D-4C40-B65E-1908C3653718}" presName="hierRoot2" presStyleCnt="0">
        <dgm:presLayoutVars>
          <dgm:hierBranch val="init"/>
        </dgm:presLayoutVars>
      </dgm:prSet>
      <dgm:spPr/>
    </dgm:pt>
    <dgm:pt modelId="{9037D6F0-48E4-DA4F-876E-F7A66B282613}" type="pres">
      <dgm:prSet presAssocID="{9680D85E-7D2D-4C40-B65E-1908C3653718}" presName="rootComposite" presStyleCnt="0"/>
      <dgm:spPr/>
    </dgm:pt>
    <dgm:pt modelId="{82B48A08-A865-4E49-B661-4DEC7AFA1C4A}" type="pres">
      <dgm:prSet presAssocID="{9680D85E-7D2D-4C40-B65E-1908C3653718}" presName="rootText" presStyleLbl="node3" presStyleIdx="10" presStyleCnt="13" custScaleX="72758" custScaleY="163759">
        <dgm:presLayoutVars>
          <dgm:chPref val="3"/>
        </dgm:presLayoutVars>
      </dgm:prSet>
      <dgm:spPr/>
    </dgm:pt>
    <dgm:pt modelId="{FFFA6868-EC69-B945-A07E-3094DC51ACD1}" type="pres">
      <dgm:prSet presAssocID="{9680D85E-7D2D-4C40-B65E-1908C3653718}" presName="rootConnector" presStyleLbl="node3" presStyleIdx="10" presStyleCnt="13"/>
      <dgm:spPr/>
    </dgm:pt>
    <dgm:pt modelId="{2D57F800-2D4A-0948-9F99-8B93129A0A23}" type="pres">
      <dgm:prSet presAssocID="{9680D85E-7D2D-4C40-B65E-1908C3653718}" presName="hierChild4" presStyleCnt="0"/>
      <dgm:spPr/>
    </dgm:pt>
    <dgm:pt modelId="{DECD43F9-1539-DE48-A5E1-D9F0D0780B8B}" type="pres">
      <dgm:prSet presAssocID="{5F39A432-E037-9E4A-8CFD-DB453196F8B4}" presName="Name37" presStyleLbl="parChTrans1D4" presStyleIdx="3" presStyleCnt="12"/>
      <dgm:spPr/>
    </dgm:pt>
    <dgm:pt modelId="{ED7440B6-469C-B242-91A5-9A170EAB0EEE}" type="pres">
      <dgm:prSet presAssocID="{59D4771E-FF54-0D4E-AFD2-67BF4F0D79AF}" presName="hierRoot2" presStyleCnt="0">
        <dgm:presLayoutVars>
          <dgm:hierBranch val="init"/>
        </dgm:presLayoutVars>
      </dgm:prSet>
      <dgm:spPr/>
    </dgm:pt>
    <dgm:pt modelId="{4EC71846-7BF5-8D4F-BE8D-052E14E5CDD4}" type="pres">
      <dgm:prSet presAssocID="{59D4771E-FF54-0D4E-AFD2-67BF4F0D79AF}" presName="rootComposite" presStyleCnt="0"/>
      <dgm:spPr/>
    </dgm:pt>
    <dgm:pt modelId="{49605792-DAB6-3348-873F-AD96D50701AD}" type="pres">
      <dgm:prSet presAssocID="{59D4771E-FF54-0D4E-AFD2-67BF4F0D79AF}" presName="rootText" presStyleLbl="node4" presStyleIdx="2" presStyleCnt="11" custScaleX="67881">
        <dgm:presLayoutVars>
          <dgm:chPref val="3"/>
        </dgm:presLayoutVars>
      </dgm:prSet>
      <dgm:spPr/>
    </dgm:pt>
    <dgm:pt modelId="{FC4D774C-401A-0449-BEF5-2F2BFC072053}" type="pres">
      <dgm:prSet presAssocID="{59D4771E-FF54-0D4E-AFD2-67BF4F0D79AF}" presName="rootConnector" presStyleLbl="node4" presStyleIdx="2" presStyleCnt="11"/>
      <dgm:spPr/>
    </dgm:pt>
    <dgm:pt modelId="{E64450AA-C521-4640-8668-EBF5BDE7BFC7}" type="pres">
      <dgm:prSet presAssocID="{59D4771E-FF54-0D4E-AFD2-67BF4F0D79AF}" presName="hierChild4" presStyleCnt="0"/>
      <dgm:spPr/>
    </dgm:pt>
    <dgm:pt modelId="{D6F1B06E-4B8C-544D-AFCF-807DE08D2D58}" type="pres">
      <dgm:prSet presAssocID="{59D4771E-FF54-0D4E-AFD2-67BF4F0D79AF}" presName="hierChild5" presStyleCnt="0"/>
      <dgm:spPr/>
    </dgm:pt>
    <dgm:pt modelId="{D9E023F4-8CA5-4970-B8FC-5CC81AAC8ED7}" type="pres">
      <dgm:prSet presAssocID="{B43EF447-8016-4008-9286-1B7172FA54DD}" presName="Name37" presStyleLbl="parChTrans1D4" presStyleIdx="4" presStyleCnt="12"/>
      <dgm:spPr/>
    </dgm:pt>
    <dgm:pt modelId="{5C3788F9-C2B6-46A1-AEB2-DEDEF2F413CE}" type="pres">
      <dgm:prSet presAssocID="{DE3ADE30-8346-4D91-95AD-50FEEF960841}" presName="hierRoot2" presStyleCnt="0">
        <dgm:presLayoutVars>
          <dgm:hierBranch val="init"/>
        </dgm:presLayoutVars>
      </dgm:prSet>
      <dgm:spPr/>
    </dgm:pt>
    <dgm:pt modelId="{8C566387-80A7-43D6-BE9E-7AA3E2006EBA}" type="pres">
      <dgm:prSet presAssocID="{DE3ADE30-8346-4D91-95AD-50FEEF960841}" presName="rootComposite" presStyleCnt="0"/>
      <dgm:spPr/>
    </dgm:pt>
    <dgm:pt modelId="{06812F4A-743F-4937-AC45-9E7C13E33C53}" type="pres">
      <dgm:prSet presAssocID="{DE3ADE30-8346-4D91-95AD-50FEEF960841}" presName="rootText" presStyleLbl="node4" presStyleIdx="3" presStyleCnt="11" custScaleX="113202" custScaleY="100001">
        <dgm:presLayoutVars>
          <dgm:chPref val="3"/>
        </dgm:presLayoutVars>
      </dgm:prSet>
      <dgm:spPr/>
    </dgm:pt>
    <dgm:pt modelId="{61DFDA3D-DF6B-4FC5-9498-CD6DD8DF1E32}" type="pres">
      <dgm:prSet presAssocID="{DE3ADE30-8346-4D91-95AD-50FEEF960841}" presName="rootConnector" presStyleLbl="node4" presStyleIdx="3" presStyleCnt="11"/>
      <dgm:spPr/>
    </dgm:pt>
    <dgm:pt modelId="{7D42F687-63C8-425D-B648-91C92519D3A2}" type="pres">
      <dgm:prSet presAssocID="{DE3ADE30-8346-4D91-95AD-50FEEF960841}" presName="hierChild4" presStyleCnt="0"/>
      <dgm:spPr/>
    </dgm:pt>
    <dgm:pt modelId="{0086126D-13DB-4E8C-8502-FC9AB2474C49}" type="pres">
      <dgm:prSet presAssocID="{D6C37D47-5BD7-4E1E-B759-FD4CBD267852}" presName="Name37" presStyleLbl="parChTrans1D4" presStyleIdx="5" presStyleCnt="12"/>
      <dgm:spPr/>
    </dgm:pt>
    <dgm:pt modelId="{7CFEA363-F73E-401C-A8A3-A344EAB618A6}" type="pres">
      <dgm:prSet presAssocID="{EF5D80A2-19B7-43BE-8AD4-AC9238931C96}" presName="hierRoot2" presStyleCnt="0">
        <dgm:presLayoutVars>
          <dgm:hierBranch val="init"/>
        </dgm:presLayoutVars>
      </dgm:prSet>
      <dgm:spPr/>
    </dgm:pt>
    <dgm:pt modelId="{EAC85BE4-C69C-4CD6-9978-7B165810E3CC}" type="pres">
      <dgm:prSet presAssocID="{EF5D80A2-19B7-43BE-8AD4-AC9238931C96}" presName="rootComposite" presStyleCnt="0"/>
      <dgm:spPr/>
    </dgm:pt>
    <dgm:pt modelId="{7B237D0F-ED41-4828-95BF-AD5FFA88E0D9}" type="pres">
      <dgm:prSet presAssocID="{EF5D80A2-19B7-43BE-8AD4-AC9238931C96}" presName="rootText" presStyleLbl="node4" presStyleIdx="4" presStyleCnt="11" custScaleX="70224">
        <dgm:presLayoutVars>
          <dgm:chPref val="3"/>
        </dgm:presLayoutVars>
      </dgm:prSet>
      <dgm:spPr/>
    </dgm:pt>
    <dgm:pt modelId="{7930C28F-8FAF-4AFD-815D-4FC853D3ED02}" type="pres">
      <dgm:prSet presAssocID="{EF5D80A2-19B7-43BE-8AD4-AC9238931C96}" presName="rootConnector" presStyleLbl="node4" presStyleIdx="4" presStyleCnt="11"/>
      <dgm:spPr/>
    </dgm:pt>
    <dgm:pt modelId="{70C49B37-2E6C-4C19-9AF8-893C0C575BF8}" type="pres">
      <dgm:prSet presAssocID="{EF5D80A2-19B7-43BE-8AD4-AC9238931C96}" presName="hierChild4" presStyleCnt="0"/>
      <dgm:spPr/>
    </dgm:pt>
    <dgm:pt modelId="{FF2F8219-6DAE-4586-A117-895B55D5E5F6}" type="pres">
      <dgm:prSet presAssocID="{EF5D80A2-19B7-43BE-8AD4-AC9238931C96}" presName="hierChild5" presStyleCnt="0"/>
      <dgm:spPr/>
    </dgm:pt>
    <dgm:pt modelId="{268C3B63-D193-4720-A164-BA48F67C67FB}" type="pres">
      <dgm:prSet presAssocID="{DE3ADE30-8346-4D91-95AD-50FEEF960841}" presName="hierChild5" presStyleCnt="0"/>
      <dgm:spPr/>
    </dgm:pt>
    <dgm:pt modelId="{0B4C068C-E39C-9444-9E7C-36A2A39E7602}" type="pres">
      <dgm:prSet presAssocID="{9680D85E-7D2D-4C40-B65E-1908C3653718}" presName="hierChild5" presStyleCnt="0"/>
      <dgm:spPr/>
    </dgm:pt>
    <dgm:pt modelId="{40EEFBE1-5CA7-1C43-B9A6-7E740FF6C402}" type="pres">
      <dgm:prSet presAssocID="{582BB6C5-125D-D24F-A7C7-22337D7A9EDB}" presName="Name37" presStyleLbl="parChTrans1D3" presStyleIdx="11" presStyleCnt="13"/>
      <dgm:spPr/>
    </dgm:pt>
    <dgm:pt modelId="{3C2882F4-DF39-B44E-82A4-E3AAF7840002}" type="pres">
      <dgm:prSet presAssocID="{F1E88FD2-774B-5B41-9B1C-B931D8C72996}" presName="hierRoot2" presStyleCnt="0">
        <dgm:presLayoutVars>
          <dgm:hierBranch val="init"/>
        </dgm:presLayoutVars>
      </dgm:prSet>
      <dgm:spPr/>
    </dgm:pt>
    <dgm:pt modelId="{20D810CD-999E-9B40-81BD-84C5B3ED9F8F}" type="pres">
      <dgm:prSet presAssocID="{F1E88FD2-774B-5B41-9B1C-B931D8C72996}" presName="rootComposite" presStyleCnt="0"/>
      <dgm:spPr/>
    </dgm:pt>
    <dgm:pt modelId="{68FA60A9-112D-714A-8F14-C2B2BCF149A0}" type="pres">
      <dgm:prSet presAssocID="{F1E88FD2-774B-5B41-9B1C-B931D8C72996}" presName="rootText" presStyleLbl="node3" presStyleIdx="11" presStyleCnt="13" custScaleX="105049">
        <dgm:presLayoutVars>
          <dgm:chPref val="3"/>
        </dgm:presLayoutVars>
      </dgm:prSet>
      <dgm:spPr/>
    </dgm:pt>
    <dgm:pt modelId="{D2E3DB82-C7B7-C14F-B84C-31C16360349F}" type="pres">
      <dgm:prSet presAssocID="{F1E88FD2-774B-5B41-9B1C-B931D8C72996}" presName="rootConnector" presStyleLbl="node3" presStyleIdx="11" presStyleCnt="13"/>
      <dgm:spPr/>
    </dgm:pt>
    <dgm:pt modelId="{041C55E8-1686-3446-B3B6-ADAC633B00A5}" type="pres">
      <dgm:prSet presAssocID="{F1E88FD2-774B-5B41-9B1C-B931D8C72996}" presName="hierChild4" presStyleCnt="0"/>
      <dgm:spPr/>
    </dgm:pt>
    <dgm:pt modelId="{A48E1EDC-708D-0945-8EC3-2011AE5F3047}" type="pres">
      <dgm:prSet presAssocID="{00E3D0E2-BC8E-8B4E-A621-D2D552C4ABA3}" presName="Name37" presStyleLbl="parChTrans1D4" presStyleIdx="6" presStyleCnt="12"/>
      <dgm:spPr/>
    </dgm:pt>
    <dgm:pt modelId="{035A5BB9-99F1-DC4C-972C-77F1A0BB3796}" type="pres">
      <dgm:prSet presAssocID="{A2A1EA40-BFE6-EC4F-B9CF-10C9F62C224B}" presName="hierRoot2" presStyleCnt="0">
        <dgm:presLayoutVars>
          <dgm:hierBranch val="init"/>
        </dgm:presLayoutVars>
      </dgm:prSet>
      <dgm:spPr/>
    </dgm:pt>
    <dgm:pt modelId="{3C2DF956-6910-5F44-97C6-C7FF9B5B8E4E}" type="pres">
      <dgm:prSet presAssocID="{A2A1EA40-BFE6-EC4F-B9CF-10C9F62C224B}" presName="rootComposite" presStyleCnt="0"/>
      <dgm:spPr/>
    </dgm:pt>
    <dgm:pt modelId="{CCC39580-2980-B84E-82FC-7A140BE9718F}" type="pres">
      <dgm:prSet presAssocID="{A2A1EA40-BFE6-EC4F-B9CF-10C9F62C224B}" presName="rootText" presStyleLbl="node4" presStyleIdx="5" presStyleCnt="11" custScaleX="66875" custScaleY="135365">
        <dgm:presLayoutVars>
          <dgm:chPref val="3"/>
        </dgm:presLayoutVars>
      </dgm:prSet>
      <dgm:spPr/>
    </dgm:pt>
    <dgm:pt modelId="{BEC8E3B3-D1CD-444F-8EDD-05606DCD5A27}" type="pres">
      <dgm:prSet presAssocID="{A2A1EA40-BFE6-EC4F-B9CF-10C9F62C224B}" presName="rootConnector" presStyleLbl="node4" presStyleIdx="5" presStyleCnt="11"/>
      <dgm:spPr/>
    </dgm:pt>
    <dgm:pt modelId="{F0AD2EAD-4CD3-154B-AFE8-BD8DA9CAB2E3}" type="pres">
      <dgm:prSet presAssocID="{A2A1EA40-BFE6-EC4F-B9CF-10C9F62C224B}" presName="hierChild4" presStyleCnt="0"/>
      <dgm:spPr/>
    </dgm:pt>
    <dgm:pt modelId="{E4C65841-0598-B444-BA45-E36EA36C9F65}" type="pres">
      <dgm:prSet presAssocID="{A2A1EA40-BFE6-EC4F-B9CF-10C9F62C224B}" presName="hierChild5" presStyleCnt="0"/>
      <dgm:spPr/>
    </dgm:pt>
    <dgm:pt modelId="{CFE2A863-1AF0-7842-A401-705FDF07D093}" type="pres">
      <dgm:prSet presAssocID="{4B1E5EF5-64B0-2341-B9FC-86B620AEF4FD}" presName="Name37" presStyleLbl="parChTrans1D4" presStyleIdx="7" presStyleCnt="12"/>
      <dgm:spPr/>
    </dgm:pt>
    <dgm:pt modelId="{B26CDB40-C896-074A-9D00-3F786CC4C983}" type="pres">
      <dgm:prSet presAssocID="{EA34362E-05BB-8E49-BF0E-06D42C0773C2}" presName="hierRoot2" presStyleCnt="0">
        <dgm:presLayoutVars>
          <dgm:hierBranch val="init"/>
        </dgm:presLayoutVars>
      </dgm:prSet>
      <dgm:spPr/>
    </dgm:pt>
    <dgm:pt modelId="{DB2ADD76-CEBE-7448-BFBC-43C67C9906E6}" type="pres">
      <dgm:prSet presAssocID="{EA34362E-05BB-8E49-BF0E-06D42C0773C2}" presName="rootComposite" presStyleCnt="0"/>
      <dgm:spPr/>
    </dgm:pt>
    <dgm:pt modelId="{FC8A1EF7-9540-5F4C-89E6-2F48E0B7C520}" type="pres">
      <dgm:prSet presAssocID="{EA34362E-05BB-8E49-BF0E-06D42C0773C2}" presName="rootText" presStyleLbl="node4" presStyleIdx="6" presStyleCnt="11" custScaleX="73076" custScaleY="129811">
        <dgm:presLayoutVars>
          <dgm:chPref val="3"/>
        </dgm:presLayoutVars>
      </dgm:prSet>
      <dgm:spPr/>
    </dgm:pt>
    <dgm:pt modelId="{EECA1464-8BDA-9A42-96C9-5BE487AD8C7D}" type="pres">
      <dgm:prSet presAssocID="{EA34362E-05BB-8E49-BF0E-06D42C0773C2}" presName="rootConnector" presStyleLbl="node4" presStyleIdx="6" presStyleCnt="11"/>
      <dgm:spPr/>
    </dgm:pt>
    <dgm:pt modelId="{F68140D2-B51B-E34D-B5D8-66B2C81EE04C}" type="pres">
      <dgm:prSet presAssocID="{EA34362E-05BB-8E49-BF0E-06D42C0773C2}" presName="hierChild4" presStyleCnt="0"/>
      <dgm:spPr/>
    </dgm:pt>
    <dgm:pt modelId="{AF340A09-261F-B844-883C-88E4430EA6A5}" type="pres">
      <dgm:prSet presAssocID="{4B6FB7D0-B728-4544-B3FA-7C8DC2535FA1}" presName="Name37" presStyleLbl="parChTrans1D4" presStyleIdx="8" presStyleCnt="12"/>
      <dgm:spPr/>
    </dgm:pt>
    <dgm:pt modelId="{EED2808B-C19B-CA42-A2E9-6EDF52ED90CE}" type="pres">
      <dgm:prSet presAssocID="{308DE47E-97BA-A545-A627-D70E0F186A41}" presName="hierRoot2" presStyleCnt="0">
        <dgm:presLayoutVars>
          <dgm:hierBranch val="init"/>
        </dgm:presLayoutVars>
      </dgm:prSet>
      <dgm:spPr/>
    </dgm:pt>
    <dgm:pt modelId="{54BA4BA6-681E-CE4F-B0ED-B5F0A6795E44}" type="pres">
      <dgm:prSet presAssocID="{308DE47E-97BA-A545-A627-D70E0F186A41}" presName="rootComposite" presStyleCnt="0"/>
      <dgm:spPr/>
    </dgm:pt>
    <dgm:pt modelId="{9EBBEA76-6FF6-3749-8065-C85FBF5C16B6}" type="pres">
      <dgm:prSet presAssocID="{308DE47E-97BA-A545-A627-D70E0F186A41}" presName="rootText" presStyleLbl="node4" presStyleIdx="7" presStyleCnt="11" custScaleX="116446">
        <dgm:presLayoutVars>
          <dgm:chPref val="3"/>
        </dgm:presLayoutVars>
      </dgm:prSet>
      <dgm:spPr/>
    </dgm:pt>
    <dgm:pt modelId="{75CFA701-2E62-CC4F-A4D3-C62B16DD5B77}" type="pres">
      <dgm:prSet presAssocID="{308DE47E-97BA-A545-A627-D70E0F186A41}" presName="rootConnector" presStyleLbl="node4" presStyleIdx="7" presStyleCnt="11"/>
      <dgm:spPr/>
    </dgm:pt>
    <dgm:pt modelId="{0181206A-0DBE-334C-8658-87859F5537F1}" type="pres">
      <dgm:prSet presAssocID="{308DE47E-97BA-A545-A627-D70E0F186A41}" presName="hierChild4" presStyleCnt="0"/>
      <dgm:spPr/>
    </dgm:pt>
    <dgm:pt modelId="{4D19C017-6838-104D-8F10-5FC08D9326C9}" type="pres">
      <dgm:prSet presAssocID="{BE9525AF-45AE-3448-9B88-955D486B1F95}" presName="Name37" presStyleLbl="parChTrans1D4" presStyleIdx="9" presStyleCnt="12"/>
      <dgm:spPr/>
    </dgm:pt>
    <dgm:pt modelId="{ABF060C7-63C3-2D42-AAF3-DC14111E6F62}" type="pres">
      <dgm:prSet presAssocID="{D79F2E98-81D3-E44C-A8E7-A7249F3F3289}" presName="hierRoot2" presStyleCnt="0">
        <dgm:presLayoutVars>
          <dgm:hierBranch val="init"/>
        </dgm:presLayoutVars>
      </dgm:prSet>
      <dgm:spPr/>
    </dgm:pt>
    <dgm:pt modelId="{7EBEB848-EEC7-244A-A7BB-4C39638F60A5}" type="pres">
      <dgm:prSet presAssocID="{D79F2E98-81D3-E44C-A8E7-A7249F3F3289}" presName="rootComposite" presStyleCnt="0"/>
      <dgm:spPr/>
    </dgm:pt>
    <dgm:pt modelId="{F4AE7D9A-6DDA-E049-B6CC-BFA6E0C8C083}" type="pres">
      <dgm:prSet presAssocID="{D79F2E98-81D3-E44C-A8E7-A7249F3F3289}" presName="rootText" presStyleLbl="node4" presStyleIdx="8" presStyleCnt="11" custScaleX="104878" custScaleY="70894">
        <dgm:presLayoutVars>
          <dgm:chPref val="3"/>
        </dgm:presLayoutVars>
      </dgm:prSet>
      <dgm:spPr/>
    </dgm:pt>
    <dgm:pt modelId="{6421F0CE-4CB7-2B43-A743-A0FAF11CE894}" type="pres">
      <dgm:prSet presAssocID="{D79F2E98-81D3-E44C-A8E7-A7249F3F3289}" presName="rootConnector" presStyleLbl="node4" presStyleIdx="8" presStyleCnt="11"/>
      <dgm:spPr/>
    </dgm:pt>
    <dgm:pt modelId="{B5A8C0D7-C24F-2747-A42A-8343314EC37E}" type="pres">
      <dgm:prSet presAssocID="{D79F2E98-81D3-E44C-A8E7-A7249F3F3289}" presName="hierChild4" presStyleCnt="0"/>
      <dgm:spPr/>
    </dgm:pt>
    <dgm:pt modelId="{E44A2F61-A6F8-BD4B-8A42-15D7626DAB80}" type="pres">
      <dgm:prSet presAssocID="{D79F2E98-81D3-E44C-A8E7-A7249F3F3289}" presName="hierChild5" presStyleCnt="0"/>
      <dgm:spPr/>
    </dgm:pt>
    <dgm:pt modelId="{0D8D55F0-0E85-FE40-AFAC-94C7CFEAF426}" type="pres">
      <dgm:prSet presAssocID="{308DE47E-97BA-A545-A627-D70E0F186A41}" presName="hierChild5" presStyleCnt="0"/>
      <dgm:spPr/>
    </dgm:pt>
    <dgm:pt modelId="{0F01D332-FE29-7E49-B4A2-6BD6A64A65D6}" type="pres">
      <dgm:prSet presAssocID="{EA34362E-05BB-8E49-BF0E-06D42C0773C2}" presName="hierChild5" presStyleCnt="0"/>
      <dgm:spPr/>
    </dgm:pt>
    <dgm:pt modelId="{3F45DE8E-714A-0E46-96D3-0A2B8882C35B}" type="pres">
      <dgm:prSet presAssocID="{F1E88FD2-774B-5B41-9B1C-B931D8C72996}" presName="hierChild5" presStyleCnt="0"/>
      <dgm:spPr/>
    </dgm:pt>
    <dgm:pt modelId="{106D9806-E0E9-C94E-A309-F335673A6342}" type="pres">
      <dgm:prSet presAssocID="{0E1972F4-353C-3D45-A90B-5FEA142C65EF}" presName="Name37" presStyleLbl="parChTrans1D3" presStyleIdx="12" presStyleCnt="13"/>
      <dgm:spPr/>
    </dgm:pt>
    <dgm:pt modelId="{BC5F2E76-D057-D641-910B-3BDABE7F7E36}" type="pres">
      <dgm:prSet presAssocID="{46A82A1C-B453-CD45-A5FD-0DBCAD7F5C81}" presName="hierRoot2" presStyleCnt="0">
        <dgm:presLayoutVars>
          <dgm:hierBranch val="init"/>
        </dgm:presLayoutVars>
      </dgm:prSet>
      <dgm:spPr/>
    </dgm:pt>
    <dgm:pt modelId="{33F54571-0146-874A-BACA-FECD5D2D0FBE}" type="pres">
      <dgm:prSet presAssocID="{46A82A1C-B453-CD45-A5FD-0DBCAD7F5C81}" presName="rootComposite" presStyleCnt="0"/>
      <dgm:spPr/>
    </dgm:pt>
    <dgm:pt modelId="{112CAFA9-A06E-9C4C-96E2-8B5657C24A33}" type="pres">
      <dgm:prSet presAssocID="{46A82A1C-B453-CD45-A5FD-0DBCAD7F5C81}" presName="rootText" presStyleLbl="node3" presStyleIdx="12" presStyleCnt="13" custScaleX="116806">
        <dgm:presLayoutVars>
          <dgm:chPref val="3"/>
        </dgm:presLayoutVars>
      </dgm:prSet>
      <dgm:spPr/>
    </dgm:pt>
    <dgm:pt modelId="{D1573F88-FAA3-B844-8336-FE6821CB0409}" type="pres">
      <dgm:prSet presAssocID="{46A82A1C-B453-CD45-A5FD-0DBCAD7F5C81}" presName="rootConnector" presStyleLbl="node3" presStyleIdx="12" presStyleCnt="13"/>
      <dgm:spPr/>
    </dgm:pt>
    <dgm:pt modelId="{03D77737-BC1E-234C-B296-439E17530B2C}" type="pres">
      <dgm:prSet presAssocID="{46A82A1C-B453-CD45-A5FD-0DBCAD7F5C81}" presName="hierChild4" presStyleCnt="0"/>
      <dgm:spPr/>
    </dgm:pt>
    <dgm:pt modelId="{21FEA6F9-E00B-7841-8412-4BD5F29CA20C}" type="pres">
      <dgm:prSet presAssocID="{DFE995B8-8B7E-4444-944B-65C4C63B874B}" presName="Name37" presStyleLbl="parChTrans1D4" presStyleIdx="10" presStyleCnt="12"/>
      <dgm:spPr/>
    </dgm:pt>
    <dgm:pt modelId="{F1F5B513-EBE9-BB40-9131-FA71635F4CD2}" type="pres">
      <dgm:prSet presAssocID="{7DEDB25F-8F9F-F640-B2A3-D6E54DFDADAD}" presName="hierRoot2" presStyleCnt="0">
        <dgm:presLayoutVars>
          <dgm:hierBranch val="init"/>
        </dgm:presLayoutVars>
      </dgm:prSet>
      <dgm:spPr/>
    </dgm:pt>
    <dgm:pt modelId="{97DCCD23-9192-C149-83BE-8116CF7CCBD9}" type="pres">
      <dgm:prSet presAssocID="{7DEDB25F-8F9F-F640-B2A3-D6E54DFDADAD}" presName="rootComposite" presStyleCnt="0"/>
      <dgm:spPr/>
    </dgm:pt>
    <dgm:pt modelId="{F25D1EA9-E666-1C43-BBC3-761BAAF0335F}" type="pres">
      <dgm:prSet presAssocID="{7DEDB25F-8F9F-F640-B2A3-D6E54DFDADAD}" presName="rootText" presStyleLbl="node4" presStyleIdx="9" presStyleCnt="11">
        <dgm:presLayoutVars>
          <dgm:chPref val="3"/>
        </dgm:presLayoutVars>
      </dgm:prSet>
      <dgm:spPr/>
    </dgm:pt>
    <dgm:pt modelId="{87EDDEDB-9A13-D348-9B15-41911DC52562}" type="pres">
      <dgm:prSet presAssocID="{7DEDB25F-8F9F-F640-B2A3-D6E54DFDADAD}" presName="rootConnector" presStyleLbl="node4" presStyleIdx="9" presStyleCnt="11"/>
      <dgm:spPr/>
    </dgm:pt>
    <dgm:pt modelId="{CECC720D-3DDB-8146-B3C2-4A80CEAE3C93}" type="pres">
      <dgm:prSet presAssocID="{7DEDB25F-8F9F-F640-B2A3-D6E54DFDADAD}" presName="hierChild4" presStyleCnt="0"/>
      <dgm:spPr/>
    </dgm:pt>
    <dgm:pt modelId="{69520111-C4FE-104D-BFE0-B54B45E74FB6}" type="pres">
      <dgm:prSet presAssocID="{A8BD185E-DC95-0441-92F4-7486B571D984}" presName="Name37" presStyleLbl="parChTrans1D4" presStyleIdx="11" presStyleCnt="12"/>
      <dgm:spPr/>
    </dgm:pt>
    <dgm:pt modelId="{7098792A-AAB6-7140-B80F-3C9BB5EB36BF}" type="pres">
      <dgm:prSet presAssocID="{0FB8D660-EDAE-DE4D-BFD5-29099530284B}" presName="hierRoot2" presStyleCnt="0">
        <dgm:presLayoutVars>
          <dgm:hierBranch val="init"/>
        </dgm:presLayoutVars>
      </dgm:prSet>
      <dgm:spPr/>
    </dgm:pt>
    <dgm:pt modelId="{CB7EAF14-E858-BC42-A7C4-6A36FF04EE37}" type="pres">
      <dgm:prSet presAssocID="{0FB8D660-EDAE-DE4D-BFD5-29099530284B}" presName="rootComposite" presStyleCnt="0"/>
      <dgm:spPr/>
    </dgm:pt>
    <dgm:pt modelId="{1BCD847E-581E-814D-A3B6-0D1FF7859E63}" type="pres">
      <dgm:prSet presAssocID="{0FB8D660-EDAE-DE4D-BFD5-29099530284B}" presName="rootText" presStyleLbl="node4" presStyleIdx="10" presStyleCnt="11" custScaleX="87311" custScaleY="75016" custLinFactNeighborX="128" custLinFactNeighborY="-6027">
        <dgm:presLayoutVars>
          <dgm:chPref val="3"/>
        </dgm:presLayoutVars>
      </dgm:prSet>
      <dgm:spPr/>
    </dgm:pt>
    <dgm:pt modelId="{8B0B424E-3741-4E4B-8C71-221B0C63F74A}" type="pres">
      <dgm:prSet presAssocID="{0FB8D660-EDAE-DE4D-BFD5-29099530284B}" presName="rootConnector" presStyleLbl="node4" presStyleIdx="10" presStyleCnt="11"/>
      <dgm:spPr/>
    </dgm:pt>
    <dgm:pt modelId="{18FBB906-F53A-3E42-930D-DB1469D42268}" type="pres">
      <dgm:prSet presAssocID="{0FB8D660-EDAE-DE4D-BFD5-29099530284B}" presName="hierChild4" presStyleCnt="0"/>
      <dgm:spPr/>
    </dgm:pt>
    <dgm:pt modelId="{568D7847-791F-7547-8322-9099F419D540}" type="pres">
      <dgm:prSet presAssocID="{0FB8D660-EDAE-DE4D-BFD5-29099530284B}" presName="hierChild5" presStyleCnt="0"/>
      <dgm:spPr/>
    </dgm:pt>
    <dgm:pt modelId="{E2AEE143-3531-E940-84D8-7DF6DBE090C2}" type="pres">
      <dgm:prSet presAssocID="{7DEDB25F-8F9F-F640-B2A3-D6E54DFDADAD}" presName="hierChild5" presStyleCnt="0"/>
      <dgm:spPr/>
    </dgm:pt>
    <dgm:pt modelId="{665721D6-FEEE-FE46-A466-EE14741F55FB}" type="pres">
      <dgm:prSet presAssocID="{46A82A1C-B453-CD45-A5FD-0DBCAD7F5C81}" presName="hierChild5" presStyleCnt="0"/>
      <dgm:spPr/>
    </dgm:pt>
    <dgm:pt modelId="{C897488F-2834-9C43-B4CD-7C87E538B3D9}" type="pres">
      <dgm:prSet presAssocID="{ABBA3F5D-3CE1-684A-9817-D127813972A8}" presName="hierChild5" presStyleCnt="0"/>
      <dgm:spPr/>
    </dgm:pt>
    <dgm:pt modelId="{DEAC6373-B08E-7B44-A29F-976114A9FB39}" type="pres">
      <dgm:prSet presAssocID="{27A9BD8F-72E8-2641-A794-C14AAD753908}" presName="hierChild3" presStyleCnt="0"/>
      <dgm:spPr/>
    </dgm:pt>
  </dgm:ptLst>
  <dgm:cxnLst>
    <dgm:cxn modelId="{99348F01-293E-994A-9E8A-E249F4DD335C}" type="presOf" srcId="{DCABC68C-70FF-A74C-AAB0-F89BBB2D84EB}" destId="{70580481-A90E-C44D-9330-7E2D90418DC4}" srcOrd="0" destOrd="0" presId="urn:microsoft.com/office/officeart/2005/8/layout/orgChart1"/>
    <dgm:cxn modelId="{9630FF01-8C7A-8042-AC5A-FBE6F180CA75}" type="presOf" srcId="{46A82A1C-B453-CD45-A5FD-0DBCAD7F5C81}" destId="{112CAFA9-A06E-9C4C-96E2-8B5657C24A33}" srcOrd="0" destOrd="0" presId="urn:microsoft.com/office/officeart/2005/8/layout/orgChart1"/>
    <dgm:cxn modelId="{25B64702-A031-43FC-B2B2-F08D09FEDA5F}" type="presOf" srcId="{AECB96CD-5B9E-4B20-84E4-89696E77F95E}" destId="{8EBFF14C-4D44-4C7C-A860-85CEB7E5566F}" srcOrd="0" destOrd="0" presId="urn:microsoft.com/office/officeart/2005/8/layout/orgChart1"/>
    <dgm:cxn modelId="{F08CC803-7F8A-4676-A196-E77F253C473C}" type="presOf" srcId="{F63849CC-9A56-BB4F-BFF1-6B3A08A75D5B}" destId="{D1E36DD0-8C99-4949-AE15-C19F99147B08}" srcOrd="1" destOrd="0" presId="urn:microsoft.com/office/officeart/2005/8/layout/orgChart1"/>
    <dgm:cxn modelId="{02962906-2851-9042-A3AE-400054A5E3BF}" type="presOf" srcId="{780E3D6B-0A68-A449-B682-C9A23B058F3F}" destId="{60931B1A-7A73-4A41-A443-EFC6F71434CE}" srcOrd="0" destOrd="0" presId="urn:microsoft.com/office/officeart/2005/8/layout/orgChart1"/>
    <dgm:cxn modelId="{422FD106-B854-F34A-A0FB-9186133C9907}" type="presOf" srcId="{5F39A432-E037-9E4A-8CFD-DB453196F8B4}" destId="{DECD43F9-1539-DE48-A5E1-D9F0D0780B8B}" srcOrd="0" destOrd="0" presId="urn:microsoft.com/office/officeart/2005/8/layout/orgChart1"/>
    <dgm:cxn modelId="{A2EB5D07-72D2-BE44-B0A9-7CFA2BECD2F7}" type="presOf" srcId="{FC33435B-F883-0E48-8B4A-E12A31A1FF28}" destId="{03D4D613-3D47-2E43-AA89-DB56802BA81F}" srcOrd="1" destOrd="0" presId="urn:microsoft.com/office/officeart/2005/8/layout/orgChart1"/>
    <dgm:cxn modelId="{0D743C0A-2230-784A-B123-2568844BA8ED}" type="presOf" srcId="{F82DFD73-10DD-3E47-A44C-F4F45622C60F}" destId="{8BDC4CA7-FBDE-B047-876F-DE6D1010D5E6}" srcOrd="0" destOrd="0" presId="urn:microsoft.com/office/officeart/2005/8/layout/orgChart1"/>
    <dgm:cxn modelId="{E3A81E0B-DE50-FF41-B774-0EC7322DE115}" srcId="{27A9BD8F-72E8-2641-A794-C14AAD753908}" destId="{F2E049BF-7864-BA46-8F2C-C34D7D1F1351}" srcOrd="3" destOrd="0" parTransId="{4EFA9E51-B576-C54B-9D0F-85C8BECA196C}" sibTransId="{BC9E64B3-04C7-2B4A-BDD7-E03A35D1D5DF}"/>
    <dgm:cxn modelId="{4549240C-935F-424E-A2E2-D1C4F556063A}" type="presOf" srcId="{27A9BD8F-72E8-2641-A794-C14AAD753908}" destId="{473456D9-9E5A-194B-BEA3-8C608B7078B6}" srcOrd="1" destOrd="0" presId="urn:microsoft.com/office/officeart/2005/8/layout/orgChart1"/>
    <dgm:cxn modelId="{6051E10C-75A2-6844-BF5B-FE856411E759}" type="presOf" srcId="{9680D85E-7D2D-4C40-B65E-1908C3653718}" destId="{FFFA6868-EC69-B945-A07E-3094DC51ACD1}" srcOrd="1" destOrd="0" presId="urn:microsoft.com/office/officeart/2005/8/layout/orgChart1"/>
    <dgm:cxn modelId="{750B1711-33ED-634B-B297-4EE16ACA0BB0}" type="presOf" srcId="{BE9525AF-45AE-3448-9B88-955D486B1F95}" destId="{4D19C017-6838-104D-8F10-5FC08D9326C9}" srcOrd="0" destOrd="0" presId="urn:microsoft.com/office/officeart/2005/8/layout/orgChart1"/>
    <dgm:cxn modelId="{C9466F12-2F7E-2945-876C-530CEC9BF025}" srcId="{ABBA3F5D-3CE1-684A-9817-D127813972A8}" destId="{F1E88FD2-774B-5B41-9B1C-B931D8C72996}" srcOrd="1" destOrd="0" parTransId="{582BB6C5-125D-D24F-A7C7-22337D7A9EDB}" sibTransId="{0065AAED-163E-D749-984E-9701C94A01C3}"/>
    <dgm:cxn modelId="{E2847716-9B49-4BC4-A6A4-77247C4C7E3B}" srcId="{DE3ADE30-8346-4D91-95AD-50FEEF960841}" destId="{EF5D80A2-19B7-43BE-8AD4-AC9238931C96}" srcOrd="0" destOrd="0" parTransId="{D6C37D47-5BD7-4E1E-B759-FD4CBD267852}" sibTransId="{386EA4F2-EE8E-4472-BC42-5CFA9C4A97D9}"/>
    <dgm:cxn modelId="{84DE2F17-C751-9543-BA93-A32B91234C58}" type="presOf" srcId="{80536038-8894-4D43-917B-20507F2D9CCB}" destId="{600B8D14-D26D-7A41-B4E4-DAFB5C9C7DF5}" srcOrd="0" destOrd="0" presId="urn:microsoft.com/office/officeart/2005/8/layout/orgChart1"/>
    <dgm:cxn modelId="{9D0E8F1D-57DA-4D4A-B078-BF013F2DC9D1}" type="presOf" srcId="{C83CD513-47C5-41CB-8CC9-B74C42CAB751}" destId="{A120BC29-3FA4-4C53-8985-1AE77E87733A}" srcOrd="0" destOrd="0" presId="urn:microsoft.com/office/officeart/2005/8/layout/orgChart1"/>
    <dgm:cxn modelId="{C7BAB91E-8589-0F45-94B4-DD6B0F960EBA}" srcId="{F63849CC-9A56-BB4F-BFF1-6B3A08A75D5B}" destId="{15597039-89DA-794F-BECC-98ADC3EBDECE}" srcOrd="0" destOrd="0" parTransId="{2E16A1E9-5B2E-1D40-B7D1-E1B3A677A637}" sibTransId="{6E8681F8-0ED0-DB4A-B6FB-23FD5BD1B0BA}"/>
    <dgm:cxn modelId="{E7CC5720-DDEA-E84D-9B96-AE467913E049}" srcId="{46A82A1C-B453-CD45-A5FD-0DBCAD7F5C81}" destId="{7DEDB25F-8F9F-F640-B2A3-D6E54DFDADAD}" srcOrd="0" destOrd="0" parTransId="{DFE995B8-8B7E-4444-944B-65C4C63B874B}" sibTransId="{088F8FB8-EE06-274A-B972-E566FC2896FA}"/>
    <dgm:cxn modelId="{7C312723-48B8-4FDF-B39B-A744762B22E9}" srcId="{FE86CB64-F223-0D4E-A42F-36200FE30E93}" destId="{CB85F15C-0ECF-4CF4-88A3-AA691314E5B1}" srcOrd="4" destOrd="0" parTransId="{AECB96CD-5B9E-4B20-84E4-89696E77F95E}" sibTransId="{EB62CF35-F449-468A-BF69-0C80EF7A9789}"/>
    <dgm:cxn modelId="{CE1B5324-710B-9344-BC25-C9074BC2AC0A}" srcId="{27A9BD8F-72E8-2641-A794-C14AAD753908}" destId="{A0C905EA-40D8-7B4B-BD2D-3BB860BB76B9}" srcOrd="1" destOrd="0" parTransId="{BD5406A6-4299-A846-B47F-37D2CA92E2DC}" sibTransId="{C8061F49-9099-CD45-87F1-5443D36491A7}"/>
    <dgm:cxn modelId="{388E4326-F56B-794E-8E89-3EE6550ADDE7}" type="presOf" srcId="{582BB6C5-125D-D24F-A7C7-22337D7A9EDB}" destId="{40EEFBE1-5CA7-1C43-B9A6-7E740FF6C402}" srcOrd="0" destOrd="0" presId="urn:microsoft.com/office/officeart/2005/8/layout/orgChart1"/>
    <dgm:cxn modelId="{6B3FFB27-6CF4-4E42-B997-FB15F6544674}" type="presOf" srcId="{B43EF447-8016-4008-9286-1B7172FA54DD}" destId="{D9E023F4-8CA5-4970-B8FC-5CC81AAC8ED7}" srcOrd="0" destOrd="0" presId="urn:microsoft.com/office/officeart/2005/8/layout/orgChart1"/>
    <dgm:cxn modelId="{1BFB1F29-C114-714E-896A-D6F2C6658964}" type="presOf" srcId="{4B1E5EF5-64B0-2341-B9FC-86B620AEF4FD}" destId="{CFE2A863-1AF0-7842-A401-705FDF07D093}" srcOrd="0" destOrd="0" presId="urn:microsoft.com/office/officeart/2005/8/layout/orgChart1"/>
    <dgm:cxn modelId="{4C78BE29-65B4-F249-9A2D-DC5F0288FEFE}" srcId="{ABBA3F5D-3CE1-684A-9817-D127813972A8}" destId="{9680D85E-7D2D-4C40-B65E-1908C3653718}" srcOrd="0" destOrd="0" parTransId="{F82DFD73-10DD-3E47-A44C-F4F45622C60F}" sibTransId="{8A178B09-EF27-9F43-BA6C-0FC4F46B90CB}"/>
    <dgm:cxn modelId="{9AA0242C-089B-4847-87A7-517DD3A0A7E9}" type="presOf" srcId="{9337FFC3-9B81-5745-8A5C-286B4F1D7515}" destId="{3FA270C3-EBE4-F04F-B578-95CFF30906A3}" srcOrd="0" destOrd="0" presId="urn:microsoft.com/office/officeart/2005/8/layout/orgChart1"/>
    <dgm:cxn modelId="{3E04EA2D-E3A1-E54B-B66A-6C301E40943F}" type="presOf" srcId="{78A9BF28-77FC-9A4D-B71E-AE215CBFAA43}" destId="{385A1056-CF1C-4443-AE07-CB04BFED1ABD}" srcOrd="0" destOrd="0" presId="urn:microsoft.com/office/officeart/2005/8/layout/orgChart1"/>
    <dgm:cxn modelId="{2B099B30-2383-5642-914A-EC86D792B045}" type="presOf" srcId="{0FB8D660-EDAE-DE4D-BFD5-29099530284B}" destId="{1BCD847E-581E-814D-A3B6-0D1FF7859E63}" srcOrd="0" destOrd="0" presId="urn:microsoft.com/office/officeart/2005/8/layout/orgChart1"/>
    <dgm:cxn modelId="{5719C631-435C-5240-BBA4-FE111B3B8DB1}" type="presOf" srcId="{07752144-5F80-514D-8C91-7648D1944746}" destId="{8EDCC41F-D40F-C247-AFB7-6BCF7084F76F}" srcOrd="0" destOrd="0" presId="urn:microsoft.com/office/officeart/2005/8/layout/orgChart1"/>
    <dgm:cxn modelId="{EA3B8937-C7A7-9540-847A-422575737EE8}" type="presOf" srcId="{ABBA3F5D-3CE1-684A-9817-D127813972A8}" destId="{E216903F-3786-DE46-9725-1E6A413C0334}" srcOrd="1" destOrd="0" presId="urn:microsoft.com/office/officeart/2005/8/layout/orgChart1"/>
    <dgm:cxn modelId="{37A0CF37-04B3-481B-A63B-5A3E46DEEAD8}" type="presOf" srcId="{8C392F46-8676-6A49-B1DF-92BFB2A3E796}" destId="{41A74819-0DF8-9847-B82D-E3B9CA798235}" srcOrd="0" destOrd="0" presId="urn:microsoft.com/office/officeart/2005/8/layout/orgChart1"/>
    <dgm:cxn modelId="{EC48D537-4529-3947-9627-B1ABBD89F688}" type="presOf" srcId="{EA34362E-05BB-8E49-BF0E-06D42C0773C2}" destId="{FC8A1EF7-9540-5F4C-89E6-2F48E0B7C520}" srcOrd="0" destOrd="0" presId="urn:microsoft.com/office/officeart/2005/8/layout/orgChart1"/>
    <dgm:cxn modelId="{6BE4A738-1D67-2749-B04D-097B86A5B254}" type="presOf" srcId="{7DEDB25F-8F9F-F640-B2A3-D6E54DFDADAD}" destId="{F25D1EA9-E666-1C43-BBC3-761BAAF0335F}" srcOrd="0" destOrd="0" presId="urn:microsoft.com/office/officeart/2005/8/layout/orgChart1"/>
    <dgm:cxn modelId="{3E370D3A-2D20-E349-AF5B-16625CCFAFFC}" type="presOf" srcId="{D79F2E98-81D3-E44C-A8E7-A7249F3F3289}" destId="{F4AE7D9A-6DDA-E049-B6CC-BFA6E0C8C083}" srcOrd="0" destOrd="0" presId="urn:microsoft.com/office/officeart/2005/8/layout/orgChart1"/>
    <dgm:cxn modelId="{DA1DC33A-A2FF-1441-981C-19BAA47DA446}" srcId="{27A9BD8F-72E8-2641-A794-C14AAD753908}" destId="{FC33435B-F883-0E48-8B4A-E12A31A1FF28}" srcOrd="4" destOrd="0" parTransId="{B34484C8-BA7B-9F4D-8DD7-8AD15AEE5B97}" sibTransId="{E4A57165-47B6-6A44-BA6C-C1703440092F}"/>
    <dgm:cxn modelId="{BBFA1940-A582-4721-918B-D2A0491D00A0}" type="presOf" srcId="{C83CD513-47C5-41CB-8CC9-B74C42CAB751}" destId="{B287EB25-BB80-4F32-B31F-E60270277DF5}" srcOrd="1" destOrd="0" presId="urn:microsoft.com/office/officeart/2005/8/layout/orgChart1"/>
    <dgm:cxn modelId="{E7783140-D333-47A7-8584-149E9654E10A}" type="presOf" srcId="{15597039-89DA-794F-BECC-98ADC3EBDECE}" destId="{CFCC669F-ED91-7848-80E3-82199F5F6D46}" srcOrd="1" destOrd="0" presId="urn:microsoft.com/office/officeart/2005/8/layout/orgChart1"/>
    <dgm:cxn modelId="{09F4E35C-4FED-4195-8202-7A4E133961A8}" type="presOf" srcId="{D6C37D47-5BD7-4E1E-B759-FD4CBD267852}" destId="{0086126D-13DB-4E8C-8502-FC9AB2474C49}" srcOrd="0" destOrd="0" presId="urn:microsoft.com/office/officeart/2005/8/layout/orgChart1"/>
    <dgm:cxn modelId="{80F9725F-A3FC-4131-A9B5-6A663F1E6C2E}" type="presOf" srcId="{EF5D80A2-19B7-43BE-8AD4-AC9238931C96}" destId="{7930C28F-8FAF-4AFD-815D-4FC853D3ED02}" srcOrd="1" destOrd="0" presId="urn:microsoft.com/office/officeart/2005/8/layout/orgChart1"/>
    <dgm:cxn modelId="{30122160-CA8F-46C7-BC24-95EC9D3D8361}" type="presOf" srcId="{666DCFAE-A1D4-AE4E-94A6-01EB0F562BD7}" destId="{87FE5E2F-F1D8-7D4C-9F30-350627CBB120}" srcOrd="0" destOrd="0" presId="urn:microsoft.com/office/officeart/2005/8/layout/orgChart1"/>
    <dgm:cxn modelId="{0498F142-5BB5-DA49-9725-5C8EE5D839A6}" srcId="{FE86CB64-F223-0D4E-A42F-36200FE30E93}" destId="{78A9BF28-77FC-9A4D-B71E-AE215CBFAA43}" srcOrd="1" destOrd="0" parTransId="{64ED06A2-0737-3A4E-BADF-743202E1C52C}" sibTransId="{42B0D58A-C2C5-EB4E-A452-A88FBBAFEBCE}"/>
    <dgm:cxn modelId="{21641E63-289B-EC4B-88ED-6EEC8E192CA5}" type="presOf" srcId="{4B6FB7D0-B728-4544-B3FA-7C8DC2535FA1}" destId="{AF340A09-261F-B844-883C-88E4430EA6A5}" srcOrd="0" destOrd="0" presId="urn:microsoft.com/office/officeart/2005/8/layout/orgChart1"/>
    <dgm:cxn modelId="{5E1A6D43-8844-2943-8149-E228383C54DE}" type="presOf" srcId="{FE86CB64-F223-0D4E-A42F-36200FE30E93}" destId="{151E5BBB-FE66-BC41-A430-783462FE0C88}" srcOrd="1" destOrd="0" presId="urn:microsoft.com/office/officeart/2005/8/layout/orgChart1"/>
    <dgm:cxn modelId="{3E5FF643-D4CB-A349-B778-FB380AE50CCF}" type="presOf" srcId="{F2E049BF-7864-BA46-8F2C-C34D7D1F1351}" destId="{D7E04A2F-73AA-FC42-A794-567AD71FB2B7}" srcOrd="1" destOrd="0" presId="urn:microsoft.com/office/officeart/2005/8/layout/orgChart1"/>
    <dgm:cxn modelId="{97E02446-0E58-CB44-B09C-14ABF8E2937C}" srcId="{180153AE-860E-6241-85D6-8C7D86EDB299}" destId="{5957284A-5298-3240-8D32-449910D278BA}" srcOrd="0" destOrd="0" parTransId="{C8F59619-A01D-794B-A480-AF06392E7C45}" sibTransId="{DE1266B5-3DB6-824B-93B6-E8960B67B5D2}"/>
    <dgm:cxn modelId="{251DCF67-D2E1-FB45-9B79-E55A35E75806}" srcId="{27A9BD8F-72E8-2641-A794-C14AAD753908}" destId="{ABBA3F5D-3CE1-684A-9817-D127813972A8}" srcOrd="5" destOrd="0" parTransId="{80536038-8894-4D43-917B-20507F2D9CCB}" sibTransId="{70A89D85-726E-5E4D-9768-C3E5068561F1}"/>
    <dgm:cxn modelId="{FC084468-A678-7E4F-B12D-9AA63AD3D5D8}" type="presOf" srcId="{4E844559-9F46-2046-BC79-0CED9B752D21}" destId="{437DD7D9-9166-2C42-8165-F5A81A9DBF94}" srcOrd="0" destOrd="0" presId="urn:microsoft.com/office/officeart/2005/8/layout/orgChart1"/>
    <dgm:cxn modelId="{6BC38A49-3411-6242-A06D-B9AB1BC21509}" type="presOf" srcId="{308DE47E-97BA-A545-A627-D70E0F186A41}" destId="{75CFA701-2E62-CC4F-A4D3-C62B16DD5B77}" srcOrd="1" destOrd="0" presId="urn:microsoft.com/office/officeart/2005/8/layout/orgChart1"/>
    <dgm:cxn modelId="{3CD9D94B-8E88-479A-BF82-0E7A1289BF87}" type="presOf" srcId="{CB85F15C-0ECF-4CF4-88A3-AA691314E5B1}" destId="{81C143EF-0EB4-4CC8-9682-6A3E9C5A2679}" srcOrd="0" destOrd="0" presId="urn:microsoft.com/office/officeart/2005/8/layout/orgChart1"/>
    <dgm:cxn modelId="{DD2F696C-EE2E-4F53-BFDC-7C9C57903010}" type="presOf" srcId="{EF5D80A2-19B7-43BE-8AD4-AC9238931C96}" destId="{7B237D0F-ED41-4828-95BF-AD5FFA88E0D9}" srcOrd="0" destOrd="0" presId="urn:microsoft.com/office/officeart/2005/8/layout/orgChart1"/>
    <dgm:cxn modelId="{19B94573-65B0-AF49-A02A-A522EE9C6882}" type="presOf" srcId="{F2E049BF-7864-BA46-8F2C-C34D7D1F1351}" destId="{A433BC54-3A96-1543-AC5B-8D6589E9F983}" srcOrd="0" destOrd="0" presId="urn:microsoft.com/office/officeart/2005/8/layout/orgChart1"/>
    <dgm:cxn modelId="{DFE03B54-E4AE-4145-B0F7-C9A008999649}" type="presOf" srcId="{5957284A-5298-3240-8D32-449910D278BA}" destId="{5508B483-1DDA-4542-B5FC-DAFE6E7C3734}" srcOrd="0" destOrd="0" presId="urn:microsoft.com/office/officeart/2005/8/layout/orgChart1"/>
    <dgm:cxn modelId="{BFE78454-CF86-E443-944E-2BCCED0E0294}" type="presOf" srcId="{F1E88FD2-774B-5B41-9B1C-B931D8C72996}" destId="{68FA60A9-112D-714A-8F14-C2B2BCF149A0}" srcOrd="0" destOrd="0" presId="urn:microsoft.com/office/officeart/2005/8/layout/orgChart1"/>
    <dgm:cxn modelId="{7609FB74-0C0E-2B47-96D6-EA0CA2C869DE}" type="presOf" srcId="{82EFBCDD-65F3-CB4C-A49B-11F335061B24}" destId="{2D2D7489-EDFD-C64C-BB2F-9B0CF13C4759}" srcOrd="1" destOrd="0" presId="urn:microsoft.com/office/officeart/2005/8/layout/orgChart1"/>
    <dgm:cxn modelId="{A0DD1F75-6611-8349-A506-A215B1C4FBD0}" type="presOf" srcId="{CEC5805E-9C1A-E947-B8FE-8B0B995B3F44}" destId="{BB9E0993-58D5-D646-A22E-836DD86BACC9}" srcOrd="0" destOrd="0" presId="urn:microsoft.com/office/officeart/2005/8/layout/orgChart1"/>
    <dgm:cxn modelId="{1A1D2B55-148F-4410-9816-125001AF7AD9}" type="presOf" srcId="{A2A1EA40-BFE6-EC4F-B9CF-10C9F62C224B}" destId="{BEC8E3B3-D1CD-444F-8EDD-05606DCD5A27}" srcOrd="1" destOrd="0" presId="urn:microsoft.com/office/officeart/2005/8/layout/orgChart1"/>
    <dgm:cxn modelId="{1A3EAE78-A812-8345-8852-2D0BE24DF131}" type="presOf" srcId="{4EFA9E51-B576-C54B-9D0F-85C8BECA196C}" destId="{70CAB11E-5D41-4140-8AA5-69D5A6E811B1}" srcOrd="0" destOrd="0" presId="urn:microsoft.com/office/officeart/2005/8/layout/orgChart1"/>
    <dgm:cxn modelId="{F7E1B859-067C-4341-9850-648DA6200A72}" srcId="{FE86CB64-F223-0D4E-A42F-36200FE30E93}" destId="{780E3D6B-0A68-A449-B682-C9A23B058F3F}" srcOrd="2" destOrd="0" parTransId="{A18F7EC7-C710-884C-AA58-7E8A5D17BB6D}" sibTransId="{C58CB7E6-B7A7-A44E-9F3D-0F3F874E1B4F}"/>
    <dgm:cxn modelId="{3C30C959-FA15-2242-A3EF-AEB680CA7CB4}" type="presOf" srcId="{82EFBCDD-65F3-CB4C-A49B-11F335061B24}" destId="{B99B21F0-7CB1-F349-9E60-C04D71B220A8}" srcOrd="0" destOrd="0" presId="urn:microsoft.com/office/officeart/2005/8/layout/orgChart1"/>
    <dgm:cxn modelId="{C77FC37A-5B42-42E2-8FE2-BAFFBAEE5D1E}" type="presOf" srcId="{C8F59619-A01D-794B-A480-AF06392E7C45}" destId="{4BACB524-2122-294D-9A2B-506843F157D8}" srcOrd="0" destOrd="0" presId="urn:microsoft.com/office/officeart/2005/8/layout/orgChart1"/>
    <dgm:cxn modelId="{638E667C-7624-FE4F-83E8-2B18629554DC}" srcId="{780E3D6B-0A68-A449-B682-C9A23B058F3F}" destId="{1B3AAEBF-C0E2-2247-84CC-B4060FF11D15}" srcOrd="0" destOrd="0" parTransId="{4E844559-9F46-2046-BC79-0CED9B752D21}" sibTransId="{04EC9993-7A2A-AF4C-B44E-3E1FD50F0D95}"/>
    <dgm:cxn modelId="{88D1367D-DDDC-A744-8EC2-316666C76A91}" srcId="{308DE47E-97BA-A545-A627-D70E0F186A41}" destId="{D79F2E98-81D3-E44C-A8E7-A7249F3F3289}" srcOrd="0" destOrd="0" parTransId="{BE9525AF-45AE-3448-9B88-955D486B1F95}" sibTransId="{86C32C0F-8373-5D4D-A52C-5982B6C37CCB}"/>
    <dgm:cxn modelId="{81C66F7D-1F20-E34A-B8E4-8E54AB121CEE}" type="presOf" srcId="{B34484C8-BA7B-9F4D-8DD7-8AD15AEE5B97}" destId="{3449D15B-9502-6A4C-A289-C2F67237D6F2}" srcOrd="0" destOrd="0" presId="urn:microsoft.com/office/officeart/2005/8/layout/orgChart1"/>
    <dgm:cxn modelId="{2362537D-3883-4BE2-9257-C178AFF1122C}" type="presOf" srcId="{A2A1EA40-BFE6-EC4F-B9CF-10C9F62C224B}" destId="{CCC39580-2980-B84E-82FC-7A140BE9718F}" srcOrd="0" destOrd="0" presId="urn:microsoft.com/office/officeart/2005/8/layout/orgChart1"/>
    <dgm:cxn modelId="{0ECD4980-3E7F-1B42-85E4-4B9D00D913E0}" srcId="{FE86CB64-F223-0D4E-A42F-36200FE30E93}" destId="{DCABC68C-70FF-A74C-AAB0-F89BBB2D84EB}" srcOrd="0" destOrd="0" parTransId="{CEC5805E-9C1A-E947-B8FE-8B0B995B3F44}" sibTransId="{7DAD0D90-FA0E-0A40-85A6-DFF55B965E3A}"/>
    <dgm:cxn modelId="{B711E68B-B621-EB46-ABFA-82CF4E2F27C5}" type="presOf" srcId="{ABBA3F5D-3CE1-684A-9817-D127813972A8}" destId="{E7B9A7BE-FD5C-864A-880D-B3869D66EC75}" srcOrd="0" destOrd="0" presId="urn:microsoft.com/office/officeart/2005/8/layout/orgChart1"/>
    <dgm:cxn modelId="{236FED8E-EF4D-D346-919B-5D8F629BEB7B}" srcId="{F1E88FD2-774B-5B41-9B1C-B931D8C72996}" destId="{EA34362E-05BB-8E49-BF0E-06D42C0773C2}" srcOrd="1" destOrd="0" parTransId="{4B1E5EF5-64B0-2341-B9FC-86B620AEF4FD}" sibTransId="{421D58F7-62FD-474C-A5B1-896CEBB05E4B}"/>
    <dgm:cxn modelId="{08FC3190-796F-44B2-A4F0-E7804DE803BD}" type="presOf" srcId="{5957284A-5298-3240-8D32-449910D278BA}" destId="{5C38F7FB-EC14-4545-8919-9F5A8EB37288}" srcOrd="1" destOrd="0" presId="urn:microsoft.com/office/officeart/2005/8/layout/orgChart1"/>
    <dgm:cxn modelId="{2E00C590-71F0-C34A-A0ED-03F17BB4E5FF}" type="presOf" srcId="{A18F7EC7-C710-884C-AA58-7E8A5D17BB6D}" destId="{31E6BC49-739B-B848-AA53-3B235CEC89D5}" srcOrd="0" destOrd="0" presId="urn:microsoft.com/office/officeart/2005/8/layout/orgChart1"/>
    <dgm:cxn modelId="{E1870F92-23AF-CC4E-A610-747830A7D004}" type="presOf" srcId="{78A9BF28-77FC-9A4D-B71E-AE215CBFAA43}" destId="{F07B97CA-8B85-C545-9FCD-3D1160DC46F8}" srcOrd="1" destOrd="0" presId="urn:microsoft.com/office/officeart/2005/8/layout/orgChart1"/>
    <dgm:cxn modelId="{DF8AEE92-A9A4-7347-9689-C1356D4E6B53}" type="presOf" srcId="{D79F2E98-81D3-E44C-A8E7-A7249F3F3289}" destId="{6421F0CE-4CB7-2B43-A743-A0FAF11CE894}" srcOrd="1" destOrd="0" presId="urn:microsoft.com/office/officeart/2005/8/layout/orgChart1"/>
    <dgm:cxn modelId="{0B776994-AF5A-6943-9DA7-14ADBAF50C5C}" type="presOf" srcId="{07752144-5F80-514D-8C91-7648D1944746}" destId="{D49D4A38-848D-2F48-BE70-5284657A4749}" srcOrd="1" destOrd="0" presId="urn:microsoft.com/office/officeart/2005/8/layout/orgChart1"/>
    <dgm:cxn modelId="{F6374C95-6160-0C4D-81AD-F7CC9EDD55C2}" type="presOf" srcId="{46A82A1C-B453-CD45-A5FD-0DBCAD7F5C81}" destId="{D1573F88-FAA3-B844-8336-FE6821CB0409}" srcOrd="1" destOrd="0" presId="urn:microsoft.com/office/officeart/2005/8/layout/orgChart1"/>
    <dgm:cxn modelId="{4B1E6197-884C-0B49-A78D-50E60E78FE84}" srcId="{FE86CB64-F223-0D4E-A42F-36200FE30E93}" destId="{B80445E2-EC52-4A4E-B337-5BF9442C1F82}" srcOrd="3" destOrd="0" parTransId="{6E829049-5B29-1948-9A7E-E9286F42D6E8}" sibTransId="{6BF90BED-1591-4F47-B497-C1201F18306D}"/>
    <dgm:cxn modelId="{A7C7209B-25AD-6B42-BF08-880AAA041C72}" type="presOf" srcId="{0FB8D660-EDAE-DE4D-BFD5-29099530284B}" destId="{8B0B424E-3741-4E4B-8C71-221B0C63F74A}" srcOrd="1" destOrd="0" presId="urn:microsoft.com/office/officeart/2005/8/layout/orgChart1"/>
    <dgm:cxn modelId="{46033A9C-14B3-4C21-B127-70A997D9E88A}" type="presOf" srcId="{F63849CC-9A56-BB4F-BFF1-6B3A08A75D5B}" destId="{5034A92A-AEC5-4843-B55C-19335A39BD62}" srcOrd="0" destOrd="0" presId="urn:microsoft.com/office/officeart/2005/8/layout/orgChart1"/>
    <dgm:cxn modelId="{F2E4C5A0-6D28-FA47-9BD9-D7552565D95C}" type="presOf" srcId="{A0C905EA-40D8-7B4B-BD2D-3BB860BB76B9}" destId="{F58BA526-F1B0-B647-9F23-0702B525BF2C}" srcOrd="1" destOrd="0" presId="urn:microsoft.com/office/officeart/2005/8/layout/orgChart1"/>
    <dgm:cxn modelId="{4221E7A0-AF15-5948-8469-BF837A214645}" type="presOf" srcId="{1B3AAEBF-C0E2-2247-84CC-B4060FF11D15}" destId="{F95B6B31-4489-7047-BD95-CED7E38EECA6}" srcOrd="0" destOrd="0" presId="urn:microsoft.com/office/officeart/2005/8/layout/orgChart1"/>
    <dgm:cxn modelId="{0F507EA2-FF07-A24C-9716-FE1C408FF5BF}" srcId="{27A9BD8F-72E8-2641-A794-C14AAD753908}" destId="{FE86CB64-F223-0D4E-A42F-36200FE30E93}" srcOrd="2" destOrd="0" parTransId="{3FDDF57C-D3D4-1647-AEA7-51ADEF4D4515}" sibTransId="{EF956FF2-2777-254F-BD8B-AC96027DE7B7}"/>
    <dgm:cxn modelId="{B57530A6-21C7-6B45-851D-D670EA098A08}" type="presOf" srcId="{B80445E2-EC52-4A4E-B337-5BF9442C1F82}" destId="{9F46D589-559F-4745-B910-3A1F2DBF89E8}" srcOrd="0" destOrd="0" presId="urn:microsoft.com/office/officeart/2005/8/layout/orgChart1"/>
    <dgm:cxn modelId="{4FEB3BA6-4D90-5544-9836-0C90B141052C}" srcId="{27A9BD8F-72E8-2641-A794-C14AAD753908}" destId="{F63849CC-9A56-BB4F-BFF1-6B3A08A75D5B}" srcOrd="0" destOrd="0" parTransId="{666DCFAE-A1D4-AE4E-94A6-01EB0F562BD7}" sibTransId="{21AD7659-7B4C-D746-BECB-805799F89802}"/>
    <dgm:cxn modelId="{FD6855A6-C89B-6F4E-9EE1-76AD09AA818C}" type="presOf" srcId="{F1E88FD2-774B-5B41-9B1C-B931D8C72996}" destId="{D2E3DB82-C7B7-C14F-B84C-31C16360349F}" srcOrd="1" destOrd="0" presId="urn:microsoft.com/office/officeart/2005/8/layout/orgChart1"/>
    <dgm:cxn modelId="{DCE2FFAA-01A4-674D-9A1E-07D6E752D0DF}" type="presOf" srcId="{7DEDB25F-8F9F-F640-B2A3-D6E54DFDADAD}" destId="{87EDDEDB-9A13-D348-9B15-41911DC52562}" srcOrd="1" destOrd="0" presId="urn:microsoft.com/office/officeart/2005/8/layout/orgChart1"/>
    <dgm:cxn modelId="{F2B88CAD-0B90-4D54-BB25-3D332BB34F81}" type="presOf" srcId="{DE3ADE30-8346-4D91-95AD-50FEEF960841}" destId="{06812F4A-743F-4937-AC45-9E7C13E33C53}" srcOrd="0" destOrd="0" presId="urn:microsoft.com/office/officeart/2005/8/layout/orgChart1"/>
    <dgm:cxn modelId="{A2CD37AE-361A-4932-A083-107BAEE23DC8}" type="presOf" srcId="{75237C76-64AB-4C65-8C27-6CE38677DC0D}" destId="{51617B8D-4A08-4EC9-9A9D-633FAF65BD4A}" srcOrd="0" destOrd="0" presId="urn:microsoft.com/office/officeart/2005/8/layout/orgChart1"/>
    <dgm:cxn modelId="{B55764AE-4805-45FB-AC9C-AF5F990168DC}" type="presOf" srcId="{180153AE-860E-6241-85D6-8C7D86EDB299}" destId="{90947725-70CC-2344-AB27-EA4B0B470022}" srcOrd="0" destOrd="0" presId="urn:microsoft.com/office/officeart/2005/8/layout/orgChart1"/>
    <dgm:cxn modelId="{7DD64CAE-CD05-8B41-835C-4897B73B664C}" type="presOf" srcId="{DFE995B8-8B7E-4444-944B-65C4C63B874B}" destId="{21FEA6F9-E00B-7841-8412-4BD5F29CA20C}" srcOrd="0" destOrd="0" presId="urn:microsoft.com/office/officeart/2005/8/layout/orgChart1"/>
    <dgm:cxn modelId="{09C9B3AE-8ACF-594C-B9F3-ABA39B7B6C92}" type="presOf" srcId="{308DE47E-97BA-A545-A627-D70E0F186A41}" destId="{9EBBEA76-6FF6-3749-8065-C85FBF5C16B6}" srcOrd="0" destOrd="0" presId="urn:microsoft.com/office/officeart/2005/8/layout/orgChart1"/>
    <dgm:cxn modelId="{380135B2-6DFA-BE4C-8EF1-0EC995F96B5F}" srcId="{7DEDB25F-8F9F-F640-B2A3-D6E54DFDADAD}" destId="{0FB8D660-EDAE-DE4D-BFD5-29099530284B}" srcOrd="0" destOrd="0" parTransId="{A8BD185E-DC95-0441-92F4-7486B571D984}" sibTransId="{37982A4B-208D-E049-AC0B-0F497E166ACF}"/>
    <dgm:cxn modelId="{C12E90B3-FBEB-6C4A-9BDE-08DD0DF0D495}" type="presOf" srcId="{9680D85E-7D2D-4C40-B65E-1908C3653718}" destId="{82B48A08-A865-4E49-B661-4DEC7AFA1C4A}" srcOrd="0" destOrd="0" presId="urn:microsoft.com/office/officeart/2005/8/layout/orgChart1"/>
    <dgm:cxn modelId="{40F792B3-7E4A-7B4F-9AB3-ABA61DD2FF26}" type="presOf" srcId="{FC33435B-F883-0E48-8B4A-E12A31A1FF28}" destId="{2A8A3C9A-E853-294C-9370-0C63B5BA28F4}" srcOrd="0" destOrd="0" presId="urn:microsoft.com/office/officeart/2005/8/layout/orgChart1"/>
    <dgm:cxn modelId="{E9B825B4-CCB9-3B4E-90BB-74C1B416C642}" type="presOf" srcId="{3FDDF57C-D3D4-1647-AEA7-51ADEF4D4515}" destId="{C3B7D9F8-8080-0A4A-8E6C-B5189806F5A1}" srcOrd="0" destOrd="0" presId="urn:microsoft.com/office/officeart/2005/8/layout/orgChart1"/>
    <dgm:cxn modelId="{FC217BB7-6683-A24F-A861-57F7EF6CED7F}" type="presOf" srcId="{780E3D6B-0A68-A449-B682-C9A23B058F3F}" destId="{75464974-91F7-9E4F-8ADD-48249C04A494}" srcOrd="1" destOrd="0" presId="urn:microsoft.com/office/officeart/2005/8/layout/orgChart1"/>
    <dgm:cxn modelId="{0DB497B7-8132-9243-899B-B2EEFBECC12D}" type="presOf" srcId="{EA34362E-05BB-8E49-BF0E-06D42C0773C2}" destId="{EECA1464-8BDA-9A42-96C9-5BE487AD8C7D}" srcOrd="1" destOrd="0" presId="urn:microsoft.com/office/officeart/2005/8/layout/orgChart1"/>
    <dgm:cxn modelId="{72EFFCBC-D5F2-5C4F-B00F-F04BEA52769A}" srcId="{F63849CC-9A56-BB4F-BFF1-6B3A08A75D5B}" destId="{180153AE-860E-6241-85D6-8C7D86EDB299}" srcOrd="1" destOrd="0" parTransId="{8C392F46-8676-6A49-B1DF-92BFB2A3E796}" sibTransId="{E5310DBE-6B4C-D540-8D9D-05F09016D575}"/>
    <dgm:cxn modelId="{5876DCBD-2033-4E70-9000-1202D9C62255}" type="presOf" srcId="{15597039-89DA-794F-BECC-98ADC3EBDECE}" destId="{5588317A-1E1A-B343-BD2A-4117B135409F}" srcOrd="0" destOrd="0" presId="urn:microsoft.com/office/officeart/2005/8/layout/orgChart1"/>
    <dgm:cxn modelId="{444824C3-576D-4311-85B6-D2EFE95CB2BA}" type="presOf" srcId="{2E16A1E9-5B2E-1D40-B7D1-E1B3A677A637}" destId="{5E974820-DA5F-9F4A-AAC9-5DC076F561A2}" srcOrd="0" destOrd="0" presId="urn:microsoft.com/office/officeart/2005/8/layout/orgChart1"/>
    <dgm:cxn modelId="{EC2221CA-7079-9649-9BF1-6579F2AC1870}" type="presOf" srcId="{20E0E08F-BB03-3A4F-97E1-36A851ACC1B4}" destId="{48B83881-52CF-D54F-B9E2-D2A8C20B2462}" srcOrd="0" destOrd="0" presId="urn:microsoft.com/office/officeart/2005/8/layout/orgChart1"/>
    <dgm:cxn modelId="{E78518CC-8ECD-467C-9858-B4EE7D4A4C46}" type="presOf" srcId="{9B36BB1B-7672-4A4C-8288-9118505649D6}" destId="{4B62A87E-EFE1-4D68-A7D9-3B404E24624A}" srcOrd="0" destOrd="0" presId="urn:microsoft.com/office/officeart/2005/8/layout/orgChart1"/>
    <dgm:cxn modelId="{25F62ECD-168E-4E27-A6F7-88399A8E31FC}" type="presOf" srcId="{E4E394EB-49C2-4EB2-85CE-49002D05B4AE}" destId="{A1414A0F-B9C6-4EA6-872D-4DB5285C2A18}" srcOrd="0" destOrd="0" presId="urn:microsoft.com/office/officeart/2005/8/layout/orgChart1"/>
    <dgm:cxn modelId="{146A33CD-EC43-4220-92A5-CF2FCA817849}" type="presOf" srcId="{180153AE-860E-6241-85D6-8C7D86EDB299}" destId="{7F8EBA25-95C5-A54B-98BA-C69606F01CC0}" srcOrd="1" destOrd="0" presId="urn:microsoft.com/office/officeart/2005/8/layout/orgChart1"/>
    <dgm:cxn modelId="{1CEB0CD0-61E5-4A56-9207-1D5133C5105F}" type="presOf" srcId="{00E3D0E2-BC8E-8B4E-A621-D2D552C4ABA3}" destId="{A48E1EDC-708D-0945-8EC3-2011AE5F3047}" srcOrd="0" destOrd="0" presId="urn:microsoft.com/office/officeart/2005/8/layout/orgChart1"/>
    <dgm:cxn modelId="{D66CD9D1-BDC0-CC4C-AB02-7788ED45B00B}" type="presOf" srcId="{0E1972F4-353C-3D45-A90B-5FEA142C65EF}" destId="{106D9806-E0E9-C94E-A309-F335673A6342}" srcOrd="0" destOrd="0" presId="urn:microsoft.com/office/officeart/2005/8/layout/orgChart1"/>
    <dgm:cxn modelId="{D4F5DBD1-E889-4017-8FEB-5B4BE90B5F24}" type="presOf" srcId="{DE3ADE30-8346-4D91-95AD-50FEEF960841}" destId="{61DFDA3D-DF6B-4FC5-9498-CD6DD8DF1E32}" srcOrd="1" destOrd="0" presId="urn:microsoft.com/office/officeart/2005/8/layout/orgChart1"/>
    <dgm:cxn modelId="{BF000AD4-7831-EB4A-A898-F86039FDA111}" srcId="{F1E88FD2-774B-5B41-9B1C-B931D8C72996}" destId="{A2A1EA40-BFE6-EC4F-B9CF-10C9F62C224B}" srcOrd="0" destOrd="0" parTransId="{00E3D0E2-BC8E-8B4E-A621-D2D552C4ABA3}" sibTransId="{3536E0B7-91FF-AA46-977D-6CF232EC9AC3}"/>
    <dgm:cxn modelId="{6E544AD4-9942-F34E-8FAC-EE8BBF7807B3}" srcId="{9680D85E-7D2D-4C40-B65E-1908C3653718}" destId="{59D4771E-FF54-0D4E-AFD2-67BF4F0D79AF}" srcOrd="0" destOrd="0" parTransId="{5F39A432-E037-9E4A-8CFD-DB453196F8B4}" sibTransId="{43F278F7-4394-9E4F-892A-8D3C22CB9F3D}"/>
    <dgm:cxn modelId="{CA9D5EDC-FCA1-8940-8288-2342B738F766}" type="presOf" srcId="{B80445E2-EC52-4A4E-B337-5BF9442C1F82}" destId="{1567F042-E501-2C42-AA75-A20D3DDA5D2E}" srcOrd="1" destOrd="0" presId="urn:microsoft.com/office/officeart/2005/8/layout/orgChart1"/>
    <dgm:cxn modelId="{DC3BE1DC-7371-3046-B125-1FE1A11A418C}" type="presOf" srcId="{A8BD185E-DC95-0441-92F4-7486B571D984}" destId="{69520111-C4FE-104D-BFE0-B54B45E74FB6}" srcOrd="0" destOrd="0" presId="urn:microsoft.com/office/officeart/2005/8/layout/orgChart1"/>
    <dgm:cxn modelId="{6D8FE8DE-5340-194D-BAA0-C629016CD635}" srcId="{ABBA3F5D-3CE1-684A-9817-D127813972A8}" destId="{46A82A1C-B453-CD45-A5FD-0DBCAD7F5C81}" srcOrd="2" destOrd="0" parTransId="{0E1972F4-353C-3D45-A90B-5FEA142C65EF}" sibTransId="{26957D00-928F-364F-90AF-B22CDFF33AC6}"/>
    <dgm:cxn modelId="{074B5FDF-063E-41AB-BF6D-F2E59F342344}" type="presOf" srcId="{CB85F15C-0ECF-4CF4-88A3-AA691314E5B1}" destId="{8F412DA8-5686-4154-9E17-BE8906BB409F}" srcOrd="1" destOrd="0" presId="urn:microsoft.com/office/officeart/2005/8/layout/orgChart1"/>
    <dgm:cxn modelId="{FFEB7FE0-1377-244B-B35D-F091F7B763BA}" srcId="{EA34362E-05BB-8E49-BF0E-06D42C0773C2}" destId="{308DE47E-97BA-A545-A627-D70E0F186A41}" srcOrd="0" destOrd="0" parTransId="{4B6FB7D0-B728-4544-B3FA-7C8DC2535FA1}" sibTransId="{1FAA9101-D158-144D-B7B4-A1995EBC93C9}"/>
    <dgm:cxn modelId="{DB63C3E1-7EC1-8B4F-8924-DF523A2A2328}" type="presOf" srcId="{27A9BD8F-72E8-2641-A794-C14AAD753908}" destId="{B92523CC-9488-EC4E-83F6-4D75B303D4C5}" srcOrd="0" destOrd="0" presId="urn:microsoft.com/office/officeart/2005/8/layout/orgChart1"/>
    <dgm:cxn modelId="{BA9C53E5-0831-114B-B046-A4A8FDD29C8C}" srcId="{FC33435B-F883-0E48-8B4A-E12A31A1FF28}" destId="{82EFBCDD-65F3-CB4C-A49B-11F335061B24}" srcOrd="0" destOrd="0" parTransId="{9337FFC3-9B81-5745-8A5C-286B4F1D7515}" sibTransId="{0ED10806-B458-944E-95C3-6DACB6E95FA5}"/>
    <dgm:cxn modelId="{8C2EF0E5-71AA-7F41-BFF9-D0FFA86CAC91}" type="presOf" srcId="{DCABC68C-70FF-A74C-AAB0-F89BBB2D84EB}" destId="{3B3964EC-91BE-F344-8084-A61D5FB3601B}" srcOrd="1" destOrd="0" presId="urn:microsoft.com/office/officeart/2005/8/layout/orgChart1"/>
    <dgm:cxn modelId="{C64091E8-9B27-374B-A3E4-94489EC0A23F}" srcId="{20E0E08F-BB03-3A4F-97E1-36A851ACC1B4}" destId="{27A9BD8F-72E8-2641-A794-C14AAD753908}" srcOrd="0" destOrd="0" parTransId="{E1298EA5-9EDB-AC44-A393-C72790440AAB}" sibTransId="{0FB5B49D-49BB-664D-BD4D-1985FB751780}"/>
    <dgm:cxn modelId="{FD4608EB-F692-F440-9824-BFBEC7EFD226}" type="presOf" srcId="{59D4771E-FF54-0D4E-AFD2-67BF4F0D79AF}" destId="{49605792-DAB6-3348-873F-AD96D50701AD}" srcOrd="0" destOrd="0" presId="urn:microsoft.com/office/officeart/2005/8/layout/orgChart1"/>
    <dgm:cxn modelId="{F3310AEB-AE98-0044-8081-6D1B66A76D8C}" srcId="{A0C905EA-40D8-7B4B-BD2D-3BB860BB76B9}" destId="{07752144-5F80-514D-8C91-7648D1944746}" srcOrd="0" destOrd="0" parTransId="{BD2C62CB-8A95-7248-8C73-E10CB4D20CD9}" sibTransId="{6D6A33B7-AF9D-654F-82B6-6A11EDCBA3F2}"/>
    <dgm:cxn modelId="{8F7389EB-8800-4BD0-A162-E7C329CBBC20}" srcId="{9680D85E-7D2D-4C40-B65E-1908C3653718}" destId="{DE3ADE30-8346-4D91-95AD-50FEEF960841}" srcOrd="1" destOrd="0" parTransId="{B43EF447-8016-4008-9286-1B7172FA54DD}" sibTransId="{47E3D522-5B75-47DE-AFD6-D9E073835C8F}"/>
    <dgm:cxn modelId="{15971FEC-76C0-4CBE-869D-2452E9C2679B}" type="presOf" srcId="{9B36BB1B-7672-4A4C-8288-9118505649D6}" destId="{86DAC291-3EDE-43D7-BFD1-0BE4CDF8B57D}" srcOrd="1" destOrd="0" presId="urn:microsoft.com/office/officeart/2005/8/layout/orgChart1"/>
    <dgm:cxn modelId="{31D54AEF-A283-4851-A9B6-F100891FDF59}" srcId="{F2E049BF-7864-BA46-8F2C-C34D7D1F1351}" destId="{C83CD513-47C5-41CB-8CC9-B74C42CAB751}" srcOrd="0" destOrd="0" parTransId="{75237C76-64AB-4C65-8C27-6CE38677DC0D}" sibTransId="{161668F3-7FF8-4620-AED1-E150E56E858F}"/>
    <dgm:cxn modelId="{45DE32F1-62E4-1349-A554-28D1E88D4636}" type="presOf" srcId="{1B3AAEBF-C0E2-2247-84CC-B4060FF11D15}" destId="{584C82E6-D763-764C-AE73-B72B20DEA95A}" srcOrd="1" destOrd="0" presId="urn:microsoft.com/office/officeart/2005/8/layout/orgChart1"/>
    <dgm:cxn modelId="{80A9BCF1-C9D0-4288-94AB-BFFA0D1D3040}" srcId="{82EFBCDD-65F3-CB4C-A49B-11F335061B24}" destId="{9B36BB1B-7672-4A4C-8288-9118505649D6}" srcOrd="0" destOrd="0" parTransId="{E4E394EB-49C2-4EB2-85CE-49002D05B4AE}" sibTransId="{2B9467A1-6B51-4F39-9364-E35FC2F0290B}"/>
    <dgm:cxn modelId="{C407D9F2-B8FE-E349-A573-74FB42154001}" type="presOf" srcId="{6E829049-5B29-1948-9A7E-E9286F42D6E8}" destId="{5E957240-54CE-DB40-8D74-378B9664330D}" srcOrd="0" destOrd="0" presId="urn:microsoft.com/office/officeart/2005/8/layout/orgChart1"/>
    <dgm:cxn modelId="{04787EF3-EA97-7540-A7AC-44A9A451686E}" type="presOf" srcId="{A0C905EA-40D8-7B4B-BD2D-3BB860BB76B9}" destId="{EF0FF01A-BEAB-FA4D-8BA4-96808C05CDEE}" srcOrd="0" destOrd="0" presId="urn:microsoft.com/office/officeart/2005/8/layout/orgChart1"/>
    <dgm:cxn modelId="{6C9CF9F4-899C-1748-A1B5-1FED33463D50}" type="presOf" srcId="{64ED06A2-0737-3A4E-BADF-743202E1C52C}" destId="{AE9E752C-7D26-0845-A5AB-9051D4FBD64F}" srcOrd="0" destOrd="0" presId="urn:microsoft.com/office/officeart/2005/8/layout/orgChart1"/>
    <dgm:cxn modelId="{02AA83F6-D291-134A-88C5-BE935BFAF69C}" type="presOf" srcId="{FE86CB64-F223-0D4E-A42F-36200FE30E93}" destId="{EBA25999-4052-1142-B85A-F3FFD77B7730}" srcOrd="0" destOrd="0" presId="urn:microsoft.com/office/officeart/2005/8/layout/orgChart1"/>
    <dgm:cxn modelId="{AEC531F7-7D5F-3C4D-921A-09FFC832FEED}" type="presOf" srcId="{BD5406A6-4299-A846-B47F-37D2CA92E2DC}" destId="{144B3248-9DB4-A14A-A259-94081495E473}" srcOrd="0" destOrd="0" presId="urn:microsoft.com/office/officeart/2005/8/layout/orgChart1"/>
    <dgm:cxn modelId="{4E0A76FB-0A6A-9D42-A86D-DA94AD0D22D4}" type="presOf" srcId="{BD2C62CB-8A95-7248-8C73-E10CB4D20CD9}" destId="{A9500032-29D1-F641-84C0-F2BF1374B95D}" srcOrd="0" destOrd="0" presId="urn:microsoft.com/office/officeart/2005/8/layout/orgChart1"/>
    <dgm:cxn modelId="{FCB09BFB-4DFA-2346-96A2-28F8B90D85EA}" type="presOf" srcId="{59D4771E-FF54-0D4E-AFD2-67BF4F0D79AF}" destId="{FC4D774C-401A-0449-BEF5-2F2BFC072053}" srcOrd="1" destOrd="0" presId="urn:microsoft.com/office/officeart/2005/8/layout/orgChart1"/>
    <dgm:cxn modelId="{4C24B3E9-0EDD-C540-95B1-D0DACD59B0ED}" type="presParOf" srcId="{48B83881-52CF-D54F-B9E2-D2A8C20B2462}" destId="{BBB92716-BFE9-C646-ACBE-6694A0E1E439}" srcOrd="0" destOrd="0" presId="urn:microsoft.com/office/officeart/2005/8/layout/orgChart1"/>
    <dgm:cxn modelId="{7F07BA67-9856-7A44-A64F-D9D0FA2CA921}" type="presParOf" srcId="{BBB92716-BFE9-C646-ACBE-6694A0E1E439}" destId="{07C8E2DE-6096-C247-AB27-387A1031E900}" srcOrd="0" destOrd="0" presId="urn:microsoft.com/office/officeart/2005/8/layout/orgChart1"/>
    <dgm:cxn modelId="{9BB72B8B-1BD3-6A46-8CB3-F9301909E4F5}" type="presParOf" srcId="{07C8E2DE-6096-C247-AB27-387A1031E900}" destId="{B92523CC-9488-EC4E-83F6-4D75B303D4C5}" srcOrd="0" destOrd="0" presId="urn:microsoft.com/office/officeart/2005/8/layout/orgChart1"/>
    <dgm:cxn modelId="{8BD4C892-C6A5-BF4A-A8A5-842996A4BE03}" type="presParOf" srcId="{07C8E2DE-6096-C247-AB27-387A1031E900}" destId="{473456D9-9E5A-194B-BEA3-8C608B7078B6}" srcOrd="1" destOrd="0" presId="urn:microsoft.com/office/officeart/2005/8/layout/orgChart1"/>
    <dgm:cxn modelId="{F0F7EE86-A1FC-3448-A1AC-E5F5669C2934}" type="presParOf" srcId="{BBB92716-BFE9-C646-ACBE-6694A0E1E439}" destId="{913D7F51-16E6-714D-B12A-6F81081B9AD7}" srcOrd="1" destOrd="0" presId="urn:microsoft.com/office/officeart/2005/8/layout/orgChart1"/>
    <dgm:cxn modelId="{439846DD-4FC0-46E2-8566-28991DC74DA3}" type="presParOf" srcId="{913D7F51-16E6-714D-B12A-6F81081B9AD7}" destId="{87FE5E2F-F1D8-7D4C-9F30-350627CBB120}" srcOrd="0" destOrd="0" presId="urn:microsoft.com/office/officeart/2005/8/layout/orgChart1"/>
    <dgm:cxn modelId="{5B53E74A-0D22-4FC3-810F-02DDA14799FD}" type="presParOf" srcId="{913D7F51-16E6-714D-B12A-6F81081B9AD7}" destId="{86561AFB-2665-5E46-905E-38C975B01EC3}" srcOrd="1" destOrd="0" presId="urn:microsoft.com/office/officeart/2005/8/layout/orgChart1"/>
    <dgm:cxn modelId="{A1350A6C-2BD0-4DBB-8B8E-9659AE62AF2B}" type="presParOf" srcId="{86561AFB-2665-5E46-905E-38C975B01EC3}" destId="{F0FD10AA-9406-EF4C-8B7E-68ACFD9E0FFA}" srcOrd="0" destOrd="0" presId="urn:microsoft.com/office/officeart/2005/8/layout/orgChart1"/>
    <dgm:cxn modelId="{2283B624-AA42-44F6-BA2A-FB07E87A40E9}" type="presParOf" srcId="{F0FD10AA-9406-EF4C-8B7E-68ACFD9E0FFA}" destId="{5034A92A-AEC5-4843-B55C-19335A39BD62}" srcOrd="0" destOrd="0" presId="urn:microsoft.com/office/officeart/2005/8/layout/orgChart1"/>
    <dgm:cxn modelId="{1B866AD5-4097-4AC7-97B3-7AAE1FF20BEE}" type="presParOf" srcId="{F0FD10AA-9406-EF4C-8B7E-68ACFD9E0FFA}" destId="{D1E36DD0-8C99-4949-AE15-C19F99147B08}" srcOrd="1" destOrd="0" presId="urn:microsoft.com/office/officeart/2005/8/layout/orgChart1"/>
    <dgm:cxn modelId="{813F3443-22F3-498C-9CC4-C9514BC7EAF2}" type="presParOf" srcId="{86561AFB-2665-5E46-905E-38C975B01EC3}" destId="{78398596-6F17-B64B-A560-86A3E9C02467}" srcOrd="1" destOrd="0" presId="urn:microsoft.com/office/officeart/2005/8/layout/orgChart1"/>
    <dgm:cxn modelId="{AE256238-395C-4090-83B9-8EAB3EB8EBBF}" type="presParOf" srcId="{78398596-6F17-B64B-A560-86A3E9C02467}" destId="{5E974820-DA5F-9F4A-AAC9-5DC076F561A2}" srcOrd="0" destOrd="0" presId="urn:microsoft.com/office/officeart/2005/8/layout/orgChart1"/>
    <dgm:cxn modelId="{5CA4679E-C71C-48FA-9740-AFD812AF65B2}" type="presParOf" srcId="{78398596-6F17-B64B-A560-86A3E9C02467}" destId="{0C95130B-295A-F34F-A08E-AC572E8C40AC}" srcOrd="1" destOrd="0" presId="urn:microsoft.com/office/officeart/2005/8/layout/orgChart1"/>
    <dgm:cxn modelId="{A99B61E0-47A2-4B6D-B3EB-AC3AE281A77B}" type="presParOf" srcId="{0C95130B-295A-F34F-A08E-AC572E8C40AC}" destId="{4CE31966-7D87-1849-8A71-D990CE8AA20A}" srcOrd="0" destOrd="0" presId="urn:microsoft.com/office/officeart/2005/8/layout/orgChart1"/>
    <dgm:cxn modelId="{CC37E6AF-2A94-4BFD-88F8-894F42502140}" type="presParOf" srcId="{4CE31966-7D87-1849-8A71-D990CE8AA20A}" destId="{5588317A-1E1A-B343-BD2A-4117B135409F}" srcOrd="0" destOrd="0" presId="urn:microsoft.com/office/officeart/2005/8/layout/orgChart1"/>
    <dgm:cxn modelId="{0E6EBDA9-0870-4AFF-BA80-1ABC37B8A374}" type="presParOf" srcId="{4CE31966-7D87-1849-8A71-D990CE8AA20A}" destId="{CFCC669F-ED91-7848-80E3-82199F5F6D46}" srcOrd="1" destOrd="0" presId="urn:microsoft.com/office/officeart/2005/8/layout/orgChart1"/>
    <dgm:cxn modelId="{DD03B7B6-5E19-49E0-A3EA-F8B7CD597162}" type="presParOf" srcId="{0C95130B-295A-F34F-A08E-AC572E8C40AC}" destId="{60317B47-C77F-2344-A5A8-2FE9415D30D5}" srcOrd="1" destOrd="0" presId="urn:microsoft.com/office/officeart/2005/8/layout/orgChart1"/>
    <dgm:cxn modelId="{F6910208-D121-4F7F-B4BA-921603A7EFC5}" type="presParOf" srcId="{0C95130B-295A-F34F-A08E-AC572E8C40AC}" destId="{DC28CD89-E508-EC4D-A14A-371E485BA117}" srcOrd="2" destOrd="0" presId="urn:microsoft.com/office/officeart/2005/8/layout/orgChart1"/>
    <dgm:cxn modelId="{CF9F12FE-44F2-42A6-A315-B603E41BFCA4}" type="presParOf" srcId="{78398596-6F17-B64B-A560-86A3E9C02467}" destId="{41A74819-0DF8-9847-B82D-E3B9CA798235}" srcOrd="2" destOrd="0" presId="urn:microsoft.com/office/officeart/2005/8/layout/orgChart1"/>
    <dgm:cxn modelId="{8B35CF3B-F3C1-437E-9433-A2572B531C97}" type="presParOf" srcId="{78398596-6F17-B64B-A560-86A3E9C02467}" destId="{EB034C29-0C42-D047-9573-40AE5C37CBAA}" srcOrd="3" destOrd="0" presId="urn:microsoft.com/office/officeart/2005/8/layout/orgChart1"/>
    <dgm:cxn modelId="{9E8BE063-4460-4DC9-AD7A-171EB211FF35}" type="presParOf" srcId="{EB034C29-0C42-D047-9573-40AE5C37CBAA}" destId="{D5EC0F83-9B80-5948-93E6-3A17EA48822D}" srcOrd="0" destOrd="0" presId="urn:microsoft.com/office/officeart/2005/8/layout/orgChart1"/>
    <dgm:cxn modelId="{A6AE593F-ECDD-455D-9E40-C50C72E724E4}" type="presParOf" srcId="{D5EC0F83-9B80-5948-93E6-3A17EA48822D}" destId="{90947725-70CC-2344-AB27-EA4B0B470022}" srcOrd="0" destOrd="0" presId="urn:microsoft.com/office/officeart/2005/8/layout/orgChart1"/>
    <dgm:cxn modelId="{EF92E27D-843E-4458-BF2D-040424EE01DB}" type="presParOf" srcId="{D5EC0F83-9B80-5948-93E6-3A17EA48822D}" destId="{7F8EBA25-95C5-A54B-98BA-C69606F01CC0}" srcOrd="1" destOrd="0" presId="urn:microsoft.com/office/officeart/2005/8/layout/orgChart1"/>
    <dgm:cxn modelId="{907B84F9-7604-4E64-A880-14D96E25D8C5}" type="presParOf" srcId="{EB034C29-0C42-D047-9573-40AE5C37CBAA}" destId="{7D3DFDDB-EC73-B74E-9DC4-73534DB8661B}" srcOrd="1" destOrd="0" presId="urn:microsoft.com/office/officeart/2005/8/layout/orgChart1"/>
    <dgm:cxn modelId="{755D4363-FF7D-4B9E-8D5C-FC62AF5C85AC}" type="presParOf" srcId="{7D3DFDDB-EC73-B74E-9DC4-73534DB8661B}" destId="{4BACB524-2122-294D-9A2B-506843F157D8}" srcOrd="0" destOrd="0" presId="urn:microsoft.com/office/officeart/2005/8/layout/orgChart1"/>
    <dgm:cxn modelId="{497F4F8C-FC23-411E-9B20-69014E01BAA3}" type="presParOf" srcId="{7D3DFDDB-EC73-B74E-9DC4-73534DB8661B}" destId="{FB40E148-0408-0541-A010-8C6F53072401}" srcOrd="1" destOrd="0" presId="urn:microsoft.com/office/officeart/2005/8/layout/orgChart1"/>
    <dgm:cxn modelId="{122C3B08-EC84-4469-B295-90382741EEA9}" type="presParOf" srcId="{FB40E148-0408-0541-A010-8C6F53072401}" destId="{1634EFC0-9E04-624D-B32F-BF940A6927AE}" srcOrd="0" destOrd="0" presId="urn:microsoft.com/office/officeart/2005/8/layout/orgChart1"/>
    <dgm:cxn modelId="{7A0A64DA-3EBE-40B5-8A64-31C87D5B1FFD}" type="presParOf" srcId="{1634EFC0-9E04-624D-B32F-BF940A6927AE}" destId="{5508B483-1DDA-4542-B5FC-DAFE6E7C3734}" srcOrd="0" destOrd="0" presId="urn:microsoft.com/office/officeart/2005/8/layout/orgChart1"/>
    <dgm:cxn modelId="{0655E541-8000-40C3-A6AD-DFE38F697F5B}" type="presParOf" srcId="{1634EFC0-9E04-624D-B32F-BF940A6927AE}" destId="{5C38F7FB-EC14-4545-8919-9F5A8EB37288}" srcOrd="1" destOrd="0" presId="urn:microsoft.com/office/officeart/2005/8/layout/orgChart1"/>
    <dgm:cxn modelId="{D815000F-1A0E-4143-8F9A-1C5696C7D48A}" type="presParOf" srcId="{FB40E148-0408-0541-A010-8C6F53072401}" destId="{D48096FB-5F24-FD4E-9BFC-4439A1487378}" srcOrd="1" destOrd="0" presId="urn:microsoft.com/office/officeart/2005/8/layout/orgChart1"/>
    <dgm:cxn modelId="{C394C54A-9FD5-4866-B00B-1AC3BE77F2A5}" type="presParOf" srcId="{FB40E148-0408-0541-A010-8C6F53072401}" destId="{8F81DE28-EEB5-1649-B65B-5E486B391429}" srcOrd="2" destOrd="0" presId="urn:microsoft.com/office/officeart/2005/8/layout/orgChart1"/>
    <dgm:cxn modelId="{69D05169-04D8-4352-B547-CB16DEB4CB53}" type="presParOf" srcId="{EB034C29-0C42-D047-9573-40AE5C37CBAA}" destId="{BF4DA381-7ADA-E147-A5BB-7738FEB4FD36}" srcOrd="2" destOrd="0" presId="urn:microsoft.com/office/officeart/2005/8/layout/orgChart1"/>
    <dgm:cxn modelId="{44287D37-4087-47E2-98A4-137FBB38DD13}" type="presParOf" srcId="{86561AFB-2665-5E46-905E-38C975B01EC3}" destId="{941CBAAB-28BF-7747-A6E6-EE604F336710}" srcOrd="2" destOrd="0" presId="urn:microsoft.com/office/officeart/2005/8/layout/orgChart1"/>
    <dgm:cxn modelId="{05FAE6CA-FE90-FF42-A23C-8328F2C66A90}" type="presParOf" srcId="{913D7F51-16E6-714D-B12A-6F81081B9AD7}" destId="{144B3248-9DB4-A14A-A259-94081495E473}" srcOrd="2" destOrd="0" presId="urn:microsoft.com/office/officeart/2005/8/layout/orgChart1"/>
    <dgm:cxn modelId="{039E1A83-EF9C-8249-AF6D-B0B3E1A79F39}" type="presParOf" srcId="{913D7F51-16E6-714D-B12A-6F81081B9AD7}" destId="{4FDD1174-B58C-564A-81EE-9966EEEDF604}" srcOrd="3" destOrd="0" presId="urn:microsoft.com/office/officeart/2005/8/layout/orgChart1"/>
    <dgm:cxn modelId="{10F832E8-79A1-F145-B49F-2902E9D3BFDC}" type="presParOf" srcId="{4FDD1174-B58C-564A-81EE-9966EEEDF604}" destId="{91B2F9C7-7161-BE4E-93A0-5F19226DA172}" srcOrd="0" destOrd="0" presId="urn:microsoft.com/office/officeart/2005/8/layout/orgChart1"/>
    <dgm:cxn modelId="{F149A819-A401-C540-9281-1C590C06F59D}" type="presParOf" srcId="{91B2F9C7-7161-BE4E-93A0-5F19226DA172}" destId="{EF0FF01A-BEAB-FA4D-8BA4-96808C05CDEE}" srcOrd="0" destOrd="0" presId="urn:microsoft.com/office/officeart/2005/8/layout/orgChart1"/>
    <dgm:cxn modelId="{13A30041-FCC1-A14A-93CD-44AB474FD2F7}" type="presParOf" srcId="{91B2F9C7-7161-BE4E-93A0-5F19226DA172}" destId="{F58BA526-F1B0-B647-9F23-0702B525BF2C}" srcOrd="1" destOrd="0" presId="urn:microsoft.com/office/officeart/2005/8/layout/orgChart1"/>
    <dgm:cxn modelId="{719A907B-AA26-184A-AC53-D836BDBD637E}" type="presParOf" srcId="{4FDD1174-B58C-564A-81EE-9966EEEDF604}" destId="{8936562E-77E7-0A44-9DE4-9AA4D87BA89A}" srcOrd="1" destOrd="0" presId="urn:microsoft.com/office/officeart/2005/8/layout/orgChart1"/>
    <dgm:cxn modelId="{CA0A6AFC-CEA4-1B4C-89E1-1F4191AF7C18}" type="presParOf" srcId="{8936562E-77E7-0A44-9DE4-9AA4D87BA89A}" destId="{A9500032-29D1-F641-84C0-F2BF1374B95D}" srcOrd="0" destOrd="0" presId="urn:microsoft.com/office/officeart/2005/8/layout/orgChart1"/>
    <dgm:cxn modelId="{A78336C7-475E-CB4C-B7D7-4E12C4417796}" type="presParOf" srcId="{8936562E-77E7-0A44-9DE4-9AA4D87BA89A}" destId="{04BA357E-63F6-AE47-8365-3845014D8D78}" srcOrd="1" destOrd="0" presId="urn:microsoft.com/office/officeart/2005/8/layout/orgChart1"/>
    <dgm:cxn modelId="{6D2B5D3A-A89D-644A-946F-BFB780D282A9}" type="presParOf" srcId="{04BA357E-63F6-AE47-8365-3845014D8D78}" destId="{84762D34-5A5D-4C4E-AED7-043FB7B9A6B2}" srcOrd="0" destOrd="0" presId="urn:microsoft.com/office/officeart/2005/8/layout/orgChart1"/>
    <dgm:cxn modelId="{C2AE498A-4047-EE46-8644-12EA5AA685C7}" type="presParOf" srcId="{84762D34-5A5D-4C4E-AED7-043FB7B9A6B2}" destId="{8EDCC41F-D40F-C247-AFB7-6BCF7084F76F}" srcOrd="0" destOrd="0" presId="urn:microsoft.com/office/officeart/2005/8/layout/orgChart1"/>
    <dgm:cxn modelId="{4533D1C9-C6FF-9146-94D7-D1784196282B}" type="presParOf" srcId="{84762D34-5A5D-4C4E-AED7-043FB7B9A6B2}" destId="{D49D4A38-848D-2F48-BE70-5284657A4749}" srcOrd="1" destOrd="0" presId="urn:microsoft.com/office/officeart/2005/8/layout/orgChart1"/>
    <dgm:cxn modelId="{183267B4-4C61-9D44-A9DC-B1E6BC0CA213}" type="presParOf" srcId="{04BA357E-63F6-AE47-8365-3845014D8D78}" destId="{13C94027-3BE8-EC42-91C8-93C7622D8C07}" srcOrd="1" destOrd="0" presId="urn:microsoft.com/office/officeart/2005/8/layout/orgChart1"/>
    <dgm:cxn modelId="{07A711AE-3DFF-2045-AC92-1EA7220BF78A}" type="presParOf" srcId="{04BA357E-63F6-AE47-8365-3845014D8D78}" destId="{A2FC4BBD-D5AA-D04D-80B3-952807264FA3}" srcOrd="2" destOrd="0" presId="urn:microsoft.com/office/officeart/2005/8/layout/orgChart1"/>
    <dgm:cxn modelId="{0A72C4B4-8612-1642-B37F-EC8A9C97E993}" type="presParOf" srcId="{4FDD1174-B58C-564A-81EE-9966EEEDF604}" destId="{5F2886FF-520C-C840-A755-57A51CB1978C}" srcOrd="2" destOrd="0" presId="urn:microsoft.com/office/officeart/2005/8/layout/orgChart1"/>
    <dgm:cxn modelId="{538A87B6-604D-584E-8E72-C1CDD8D42CB5}" type="presParOf" srcId="{913D7F51-16E6-714D-B12A-6F81081B9AD7}" destId="{C3B7D9F8-8080-0A4A-8E6C-B5189806F5A1}" srcOrd="4" destOrd="0" presId="urn:microsoft.com/office/officeart/2005/8/layout/orgChart1"/>
    <dgm:cxn modelId="{C63434FE-49C8-1C42-8029-98317C2DB803}" type="presParOf" srcId="{913D7F51-16E6-714D-B12A-6F81081B9AD7}" destId="{BD883916-BC66-0547-9545-4F47ECD1B23B}" srcOrd="5" destOrd="0" presId="urn:microsoft.com/office/officeart/2005/8/layout/orgChart1"/>
    <dgm:cxn modelId="{3CB0241B-F6B2-BF46-88D3-326FF21559D0}" type="presParOf" srcId="{BD883916-BC66-0547-9545-4F47ECD1B23B}" destId="{2C62CC1F-3ED6-594D-B7E5-77F5F79ACB7C}" srcOrd="0" destOrd="0" presId="urn:microsoft.com/office/officeart/2005/8/layout/orgChart1"/>
    <dgm:cxn modelId="{ADE21FCD-3DBB-2949-87D2-7B80AD2B7E36}" type="presParOf" srcId="{2C62CC1F-3ED6-594D-B7E5-77F5F79ACB7C}" destId="{EBA25999-4052-1142-B85A-F3FFD77B7730}" srcOrd="0" destOrd="0" presId="urn:microsoft.com/office/officeart/2005/8/layout/orgChart1"/>
    <dgm:cxn modelId="{2DB968BF-F621-6D40-AB4D-317EE14F3525}" type="presParOf" srcId="{2C62CC1F-3ED6-594D-B7E5-77F5F79ACB7C}" destId="{151E5BBB-FE66-BC41-A430-783462FE0C88}" srcOrd="1" destOrd="0" presId="urn:microsoft.com/office/officeart/2005/8/layout/orgChart1"/>
    <dgm:cxn modelId="{34B15F1E-D484-5442-B4F1-E02E9977C56B}" type="presParOf" srcId="{BD883916-BC66-0547-9545-4F47ECD1B23B}" destId="{D68EA24B-C369-D14A-ADC1-209AEC10C162}" srcOrd="1" destOrd="0" presId="urn:microsoft.com/office/officeart/2005/8/layout/orgChart1"/>
    <dgm:cxn modelId="{DFF301D4-A4AE-2F4D-9F9B-FE7F9300E26C}" type="presParOf" srcId="{D68EA24B-C369-D14A-ADC1-209AEC10C162}" destId="{BB9E0993-58D5-D646-A22E-836DD86BACC9}" srcOrd="0" destOrd="0" presId="urn:microsoft.com/office/officeart/2005/8/layout/orgChart1"/>
    <dgm:cxn modelId="{8A114829-7BFC-4C42-B40F-6ED03FA5B9E1}" type="presParOf" srcId="{D68EA24B-C369-D14A-ADC1-209AEC10C162}" destId="{F1E1C04A-2DC3-0C41-BE35-2D1156D2C5D2}" srcOrd="1" destOrd="0" presId="urn:microsoft.com/office/officeart/2005/8/layout/orgChart1"/>
    <dgm:cxn modelId="{40F9ED87-7DBA-5E4F-A633-142977E6812E}" type="presParOf" srcId="{F1E1C04A-2DC3-0C41-BE35-2D1156D2C5D2}" destId="{C6FE6BC0-25A7-FA47-85C5-859E86D5B40F}" srcOrd="0" destOrd="0" presId="urn:microsoft.com/office/officeart/2005/8/layout/orgChart1"/>
    <dgm:cxn modelId="{3FA76B66-99E6-7349-8258-971254252DC3}" type="presParOf" srcId="{C6FE6BC0-25A7-FA47-85C5-859E86D5B40F}" destId="{70580481-A90E-C44D-9330-7E2D90418DC4}" srcOrd="0" destOrd="0" presId="urn:microsoft.com/office/officeart/2005/8/layout/orgChart1"/>
    <dgm:cxn modelId="{D561A71E-209C-BE49-9F87-082A98A911BE}" type="presParOf" srcId="{C6FE6BC0-25A7-FA47-85C5-859E86D5B40F}" destId="{3B3964EC-91BE-F344-8084-A61D5FB3601B}" srcOrd="1" destOrd="0" presId="urn:microsoft.com/office/officeart/2005/8/layout/orgChart1"/>
    <dgm:cxn modelId="{935255FC-B541-B84B-82A5-F43C28B25A38}" type="presParOf" srcId="{F1E1C04A-2DC3-0C41-BE35-2D1156D2C5D2}" destId="{6BDF8B88-CBBB-384A-913D-BF843451D8BF}" srcOrd="1" destOrd="0" presId="urn:microsoft.com/office/officeart/2005/8/layout/orgChart1"/>
    <dgm:cxn modelId="{9F13F463-381D-D142-82BE-11641A844E33}" type="presParOf" srcId="{F1E1C04A-2DC3-0C41-BE35-2D1156D2C5D2}" destId="{119DB74F-406F-DF4C-AAF6-67D7A45E3AD9}" srcOrd="2" destOrd="0" presId="urn:microsoft.com/office/officeart/2005/8/layout/orgChart1"/>
    <dgm:cxn modelId="{FF725D76-A5D7-EE48-9F49-D040DC8C8A84}" type="presParOf" srcId="{D68EA24B-C369-D14A-ADC1-209AEC10C162}" destId="{AE9E752C-7D26-0845-A5AB-9051D4FBD64F}" srcOrd="2" destOrd="0" presId="urn:microsoft.com/office/officeart/2005/8/layout/orgChart1"/>
    <dgm:cxn modelId="{F122DA3C-892B-D445-B2CE-2C0694316512}" type="presParOf" srcId="{D68EA24B-C369-D14A-ADC1-209AEC10C162}" destId="{655D8349-D82D-2748-BBFD-1157D58D71C4}" srcOrd="3" destOrd="0" presId="urn:microsoft.com/office/officeart/2005/8/layout/orgChart1"/>
    <dgm:cxn modelId="{BB03704B-718D-434F-8485-AC612E3B345B}" type="presParOf" srcId="{655D8349-D82D-2748-BBFD-1157D58D71C4}" destId="{6F643858-A3F3-AA4A-AB26-C50FCA69628D}" srcOrd="0" destOrd="0" presId="urn:microsoft.com/office/officeart/2005/8/layout/orgChart1"/>
    <dgm:cxn modelId="{A9D33168-47F0-3C44-B57A-25A3EFE02D35}" type="presParOf" srcId="{6F643858-A3F3-AA4A-AB26-C50FCA69628D}" destId="{385A1056-CF1C-4443-AE07-CB04BFED1ABD}" srcOrd="0" destOrd="0" presId="urn:microsoft.com/office/officeart/2005/8/layout/orgChart1"/>
    <dgm:cxn modelId="{35DE6F34-B1DF-2444-A0F6-3663519D0BDF}" type="presParOf" srcId="{6F643858-A3F3-AA4A-AB26-C50FCA69628D}" destId="{F07B97CA-8B85-C545-9FCD-3D1160DC46F8}" srcOrd="1" destOrd="0" presId="urn:microsoft.com/office/officeart/2005/8/layout/orgChart1"/>
    <dgm:cxn modelId="{D589C101-34F9-704E-ABCD-3CE2CFBA242C}" type="presParOf" srcId="{655D8349-D82D-2748-BBFD-1157D58D71C4}" destId="{3B10AFFD-A523-614F-B570-9F25A7132BED}" srcOrd="1" destOrd="0" presId="urn:microsoft.com/office/officeart/2005/8/layout/orgChart1"/>
    <dgm:cxn modelId="{82F99CDE-6FF2-3A4F-A98B-E2D675A3ED8C}" type="presParOf" srcId="{655D8349-D82D-2748-BBFD-1157D58D71C4}" destId="{299F8BDA-D73F-F04C-938A-57B235A640D7}" srcOrd="2" destOrd="0" presId="urn:microsoft.com/office/officeart/2005/8/layout/orgChart1"/>
    <dgm:cxn modelId="{DE61AF1D-8F96-114C-BFAC-B7D3BD49B17D}" type="presParOf" srcId="{D68EA24B-C369-D14A-ADC1-209AEC10C162}" destId="{31E6BC49-739B-B848-AA53-3B235CEC89D5}" srcOrd="4" destOrd="0" presId="urn:microsoft.com/office/officeart/2005/8/layout/orgChart1"/>
    <dgm:cxn modelId="{2AC6B5F2-E2A8-0A49-9B18-E5CB309559F6}" type="presParOf" srcId="{D68EA24B-C369-D14A-ADC1-209AEC10C162}" destId="{F8F27534-72B4-4F45-A507-C63832782437}" srcOrd="5" destOrd="0" presId="urn:microsoft.com/office/officeart/2005/8/layout/orgChart1"/>
    <dgm:cxn modelId="{A60A4674-0E2C-3E47-8063-5A5BE2A3A361}" type="presParOf" srcId="{F8F27534-72B4-4F45-A507-C63832782437}" destId="{B597100C-0807-3E45-AB8A-EDD455CA86FF}" srcOrd="0" destOrd="0" presId="urn:microsoft.com/office/officeart/2005/8/layout/orgChart1"/>
    <dgm:cxn modelId="{F7014326-86E7-7C41-B014-F35C2CB72FA0}" type="presParOf" srcId="{B597100C-0807-3E45-AB8A-EDD455CA86FF}" destId="{60931B1A-7A73-4A41-A443-EFC6F71434CE}" srcOrd="0" destOrd="0" presId="urn:microsoft.com/office/officeart/2005/8/layout/orgChart1"/>
    <dgm:cxn modelId="{86DB9F5E-183F-A84B-A236-E9505CBC7E9C}" type="presParOf" srcId="{B597100C-0807-3E45-AB8A-EDD455CA86FF}" destId="{75464974-91F7-9E4F-8ADD-48249C04A494}" srcOrd="1" destOrd="0" presId="urn:microsoft.com/office/officeart/2005/8/layout/orgChart1"/>
    <dgm:cxn modelId="{CEAF63F1-3517-C543-8A1D-5DB36356D815}" type="presParOf" srcId="{F8F27534-72B4-4F45-A507-C63832782437}" destId="{2CD01E7C-C122-4C41-839A-7995A882FA26}" srcOrd="1" destOrd="0" presId="urn:microsoft.com/office/officeart/2005/8/layout/orgChart1"/>
    <dgm:cxn modelId="{11A82EA7-BD96-4D4B-B094-78B250A19FB9}" type="presParOf" srcId="{2CD01E7C-C122-4C41-839A-7995A882FA26}" destId="{437DD7D9-9166-2C42-8165-F5A81A9DBF94}" srcOrd="0" destOrd="0" presId="urn:microsoft.com/office/officeart/2005/8/layout/orgChart1"/>
    <dgm:cxn modelId="{0A718331-3D8D-B643-8DCB-CF8E82B17E5F}" type="presParOf" srcId="{2CD01E7C-C122-4C41-839A-7995A882FA26}" destId="{9B0BC621-9AB4-8645-9713-DAD66901B3A6}" srcOrd="1" destOrd="0" presId="urn:microsoft.com/office/officeart/2005/8/layout/orgChart1"/>
    <dgm:cxn modelId="{73F097C0-BBBD-0B4A-A345-D879839639A7}" type="presParOf" srcId="{9B0BC621-9AB4-8645-9713-DAD66901B3A6}" destId="{6A7B0BD8-E0A6-4743-8CAB-A94BA2A03999}" srcOrd="0" destOrd="0" presId="urn:microsoft.com/office/officeart/2005/8/layout/orgChart1"/>
    <dgm:cxn modelId="{795EAAF8-9675-B440-AF01-2DDF0E46C388}" type="presParOf" srcId="{6A7B0BD8-E0A6-4743-8CAB-A94BA2A03999}" destId="{F95B6B31-4489-7047-BD95-CED7E38EECA6}" srcOrd="0" destOrd="0" presId="urn:microsoft.com/office/officeart/2005/8/layout/orgChart1"/>
    <dgm:cxn modelId="{8E48B3B5-66ED-2741-A2F9-965600F1EC44}" type="presParOf" srcId="{6A7B0BD8-E0A6-4743-8CAB-A94BA2A03999}" destId="{584C82E6-D763-764C-AE73-B72B20DEA95A}" srcOrd="1" destOrd="0" presId="urn:microsoft.com/office/officeart/2005/8/layout/orgChart1"/>
    <dgm:cxn modelId="{A15D506A-E3EB-5248-A5E4-C6BC39BB0EC2}" type="presParOf" srcId="{9B0BC621-9AB4-8645-9713-DAD66901B3A6}" destId="{03787BFF-F1F1-324F-BDA7-40790DE17C84}" srcOrd="1" destOrd="0" presId="urn:microsoft.com/office/officeart/2005/8/layout/orgChart1"/>
    <dgm:cxn modelId="{00DDD3C5-21FE-034C-82E9-ED32D44DDF85}" type="presParOf" srcId="{9B0BC621-9AB4-8645-9713-DAD66901B3A6}" destId="{6D61E704-A2AD-4241-A58C-5310BBF64702}" srcOrd="2" destOrd="0" presId="urn:microsoft.com/office/officeart/2005/8/layout/orgChart1"/>
    <dgm:cxn modelId="{55E7A115-56BC-7D44-8386-FECA4CC53AB6}" type="presParOf" srcId="{F8F27534-72B4-4F45-A507-C63832782437}" destId="{24C044A6-6362-EC4F-9232-68C35BA2DA38}" srcOrd="2" destOrd="0" presId="urn:microsoft.com/office/officeart/2005/8/layout/orgChart1"/>
    <dgm:cxn modelId="{0CCB981C-450F-3D44-BFDB-B031ACA241C1}" type="presParOf" srcId="{D68EA24B-C369-D14A-ADC1-209AEC10C162}" destId="{5E957240-54CE-DB40-8D74-378B9664330D}" srcOrd="6" destOrd="0" presId="urn:microsoft.com/office/officeart/2005/8/layout/orgChart1"/>
    <dgm:cxn modelId="{A137F64A-F29D-1742-9CF8-8AB22C9FC4F3}" type="presParOf" srcId="{D68EA24B-C369-D14A-ADC1-209AEC10C162}" destId="{FC509221-C969-8640-9C16-6932F4A69BCD}" srcOrd="7" destOrd="0" presId="urn:microsoft.com/office/officeart/2005/8/layout/orgChart1"/>
    <dgm:cxn modelId="{7812EA39-A32F-E044-8D98-D4C1045127A9}" type="presParOf" srcId="{FC509221-C969-8640-9C16-6932F4A69BCD}" destId="{E660D886-E158-3C47-8A2A-2CB47F269DC7}" srcOrd="0" destOrd="0" presId="urn:microsoft.com/office/officeart/2005/8/layout/orgChart1"/>
    <dgm:cxn modelId="{DEF9540D-9DDF-B24A-8CD6-27BA2B974F65}" type="presParOf" srcId="{E660D886-E158-3C47-8A2A-2CB47F269DC7}" destId="{9F46D589-559F-4745-B910-3A1F2DBF89E8}" srcOrd="0" destOrd="0" presId="urn:microsoft.com/office/officeart/2005/8/layout/orgChart1"/>
    <dgm:cxn modelId="{F7A9DD18-C17B-1A4E-B288-F9D73243D7D6}" type="presParOf" srcId="{E660D886-E158-3C47-8A2A-2CB47F269DC7}" destId="{1567F042-E501-2C42-AA75-A20D3DDA5D2E}" srcOrd="1" destOrd="0" presId="urn:microsoft.com/office/officeart/2005/8/layout/orgChart1"/>
    <dgm:cxn modelId="{3FC1F909-341E-5247-8115-A45EBF67708F}" type="presParOf" srcId="{FC509221-C969-8640-9C16-6932F4A69BCD}" destId="{34C99F0E-7411-FD44-8B42-A413F599FA40}" srcOrd="1" destOrd="0" presId="urn:microsoft.com/office/officeart/2005/8/layout/orgChart1"/>
    <dgm:cxn modelId="{AEA7EF56-8BC0-D94C-B877-4010DFC5DEEF}" type="presParOf" srcId="{FC509221-C969-8640-9C16-6932F4A69BCD}" destId="{63134D31-35F7-0A4C-BCA3-9A29426673E5}" srcOrd="2" destOrd="0" presId="urn:microsoft.com/office/officeart/2005/8/layout/orgChart1"/>
    <dgm:cxn modelId="{EFBE078D-1785-46E6-8F10-1ED0BC18BFEC}" type="presParOf" srcId="{D68EA24B-C369-D14A-ADC1-209AEC10C162}" destId="{8EBFF14C-4D44-4C7C-A860-85CEB7E5566F}" srcOrd="8" destOrd="0" presId="urn:microsoft.com/office/officeart/2005/8/layout/orgChart1"/>
    <dgm:cxn modelId="{B2402EBC-449D-49C2-9564-293274DE1E27}" type="presParOf" srcId="{D68EA24B-C369-D14A-ADC1-209AEC10C162}" destId="{D3CDFC03-49D4-43E3-869A-4D6214A4493F}" srcOrd="9" destOrd="0" presId="urn:microsoft.com/office/officeart/2005/8/layout/orgChart1"/>
    <dgm:cxn modelId="{35AC44FC-81D0-44BF-A6CC-3ADA6959BC05}" type="presParOf" srcId="{D3CDFC03-49D4-43E3-869A-4D6214A4493F}" destId="{89266106-2386-4569-B51B-77C5A0BFC912}" srcOrd="0" destOrd="0" presId="urn:microsoft.com/office/officeart/2005/8/layout/orgChart1"/>
    <dgm:cxn modelId="{9D24BF1E-DFB5-47B5-AB72-840E75CB853D}" type="presParOf" srcId="{89266106-2386-4569-B51B-77C5A0BFC912}" destId="{81C143EF-0EB4-4CC8-9682-6A3E9C5A2679}" srcOrd="0" destOrd="0" presId="urn:microsoft.com/office/officeart/2005/8/layout/orgChart1"/>
    <dgm:cxn modelId="{DA8C7F52-DEEC-4965-931C-63A413FCCD15}" type="presParOf" srcId="{89266106-2386-4569-B51B-77C5A0BFC912}" destId="{8F412DA8-5686-4154-9E17-BE8906BB409F}" srcOrd="1" destOrd="0" presId="urn:microsoft.com/office/officeart/2005/8/layout/orgChart1"/>
    <dgm:cxn modelId="{B64AC9C2-BE24-47BB-A63D-FEB056D165B3}" type="presParOf" srcId="{D3CDFC03-49D4-43E3-869A-4D6214A4493F}" destId="{D9E97031-28A9-4F5F-8B18-044749675074}" srcOrd="1" destOrd="0" presId="urn:microsoft.com/office/officeart/2005/8/layout/orgChart1"/>
    <dgm:cxn modelId="{0423E9C3-10D5-4D6E-91EE-729CBFB7A8F0}" type="presParOf" srcId="{D3CDFC03-49D4-43E3-869A-4D6214A4493F}" destId="{A59E492B-15A0-4A33-A61D-5FDECBCE1DD3}" srcOrd="2" destOrd="0" presId="urn:microsoft.com/office/officeart/2005/8/layout/orgChart1"/>
    <dgm:cxn modelId="{7F78423A-B0DC-E64E-A586-9AF6B351FA2D}" type="presParOf" srcId="{BD883916-BC66-0547-9545-4F47ECD1B23B}" destId="{8E3551F7-FB2E-8547-AAFB-FD14793E6547}" srcOrd="2" destOrd="0" presId="urn:microsoft.com/office/officeart/2005/8/layout/orgChart1"/>
    <dgm:cxn modelId="{5035BA41-A129-4E4D-A9F2-A44920BB5D6B}" type="presParOf" srcId="{913D7F51-16E6-714D-B12A-6F81081B9AD7}" destId="{70CAB11E-5D41-4140-8AA5-69D5A6E811B1}" srcOrd="6" destOrd="0" presId="urn:microsoft.com/office/officeart/2005/8/layout/orgChart1"/>
    <dgm:cxn modelId="{894E500F-E958-B745-BA86-517BD8A7F9D0}" type="presParOf" srcId="{913D7F51-16E6-714D-B12A-6F81081B9AD7}" destId="{6CC916FF-FD5A-A546-BAD9-A633464D1387}" srcOrd="7" destOrd="0" presId="urn:microsoft.com/office/officeart/2005/8/layout/orgChart1"/>
    <dgm:cxn modelId="{D04A2A05-4480-7943-A46B-C93BC592FDD7}" type="presParOf" srcId="{6CC916FF-FD5A-A546-BAD9-A633464D1387}" destId="{5E4282BC-D00F-A745-9FEF-85BF0559AE09}" srcOrd="0" destOrd="0" presId="urn:microsoft.com/office/officeart/2005/8/layout/orgChart1"/>
    <dgm:cxn modelId="{103088C5-C204-5645-8A6C-6190662B756E}" type="presParOf" srcId="{5E4282BC-D00F-A745-9FEF-85BF0559AE09}" destId="{A433BC54-3A96-1543-AC5B-8D6589E9F983}" srcOrd="0" destOrd="0" presId="urn:microsoft.com/office/officeart/2005/8/layout/orgChart1"/>
    <dgm:cxn modelId="{EC806EC4-6094-A54F-902D-B288B5567CB7}" type="presParOf" srcId="{5E4282BC-D00F-A745-9FEF-85BF0559AE09}" destId="{D7E04A2F-73AA-FC42-A794-567AD71FB2B7}" srcOrd="1" destOrd="0" presId="urn:microsoft.com/office/officeart/2005/8/layout/orgChart1"/>
    <dgm:cxn modelId="{CF17B144-2C12-3540-A2C7-87FADF8925EC}" type="presParOf" srcId="{6CC916FF-FD5A-A546-BAD9-A633464D1387}" destId="{36C156C4-CB1F-894A-87AF-351BA13909EB}" srcOrd="1" destOrd="0" presId="urn:microsoft.com/office/officeart/2005/8/layout/orgChart1"/>
    <dgm:cxn modelId="{FA6FC720-290D-4924-BD5F-1CA74DBE3CE1}" type="presParOf" srcId="{36C156C4-CB1F-894A-87AF-351BA13909EB}" destId="{51617B8D-4A08-4EC9-9A9D-633FAF65BD4A}" srcOrd="0" destOrd="0" presId="urn:microsoft.com/office/officeart/2005/8/layout/orgChart1"/>
    <dgm:cxn modelId="{7676682C-7088-42B1-974E-3D4D9420BEB8}" type="presParOf" srcId="{36C156C4-CB1F-894A-87AF-351BA13909EB}" destId="{BAC73997-9341-4307-AD66-9505DD0295A7}" srcOrd="1" destOrd="0" presId="urn:microsoft.com/office/officeart/2005/8/layout/orgChart1"/>
    <dgm:cxn modelId="{767E8376-CE68-47B3-B646-B643C40C0FEF}" type="presParOf" srcId="{BAC73997-9341-4307-AD66-9505DD0295A7}" destId="{AC06C3FD-CD85-40F0-BE25-50269FFA8586}" srcOrd="0" destOrd="0" presId="urn:microsoft.com/office/officeart/2005/8/layout/orgChart1"/>
    <dgm:cxn modelId="{29C67351-4579-4608-9E9E-F4486793DC88}" type="presParOf" srcId="{AC06C3FD-CD85-40F0-BE25-50269FFA8586}" destId="{A120BC29-3FA4-4C53-8985-1AE77E87733A}" srcOrd="0" destOrd="0" presId="urn:microsoft.com/office/officeart/2005/8/layout/orgChart1"/>
    <dgm:cxn modelId="{B8202957-FAA2-4782-9C80-F4B6DE8A4FD4}" type="presParOf" srcId="{AC06C3FD-CD85-40F0-BE25-50269FFA8586}" destId="{B287EB25-BB80-4F32-B31F-E60270277DF5}" srcOrd="1" destOrd="0" presId="urn:microsoft.com/office/officeart/2005/8/layout/orgChart1"/>
    <dgm:cxn modelId="{B3A5A64C-ECBA-4F26-845C-A58572A5C100}" type="presParOf" srcId="{BAC73997-9341-4307-AD66-9505DD0295A7}" destId="{4E9F68C0-CD59-4726-B986-C9E328931293}" srcOrd="1" destOrd="0" presId="urn:microsoft.com/office/officeart/2005/8/layout/orgChart1"/>
    <dgm:cxn modelId="{940E525F-1CCD-457A-9E6E-9C3EDD3BE4B5}" type="presParOf" srcId="{BAC73997-9341-4307-AD66-9505DD0295A7}" destId="{AD2AE5C0-19FD-4E78-8BD6-6471274693C7}" srcOrd="2" destOrd="0" presId="urn:microsoft.com/office/officeart/2005/8/layout/orgChart1"/>
    <dgm:cxn modelId="{E2835C71-6B39-124D-B8CF-4FA0103D22B9}" type="presParOf" srcId="{6CC916FF-FD5A-A546-BAD9-A633464D1387}" destId="{7753D5E7-D16A-924D-B779-912809988C75}" srcOrd="2" destOrd="0" presId="urn:microsoft.com/office/officeart/2005/8/layout/orgChart1"/>
    <dgm:cxn modelId="{6A4BEC8F-8B6F-9C48-AB7C-95418572F7B6}" type="presParOf" srcId="{913D7F51-16E6-714D-B12A-6F81081B9AD7}" destId="{3449D15B-9502-6A4C-A289-C2F67237D6F2}" srcOrd="8" destOrd="0" presId="urn:microsoft.com/office/officeart/2005/8/layout/orgChart1"/>
    <dgm:cxn modelId="{886A0B58-9516-1D4C-9A0E-10F4DAB6C4C2}" type="presParOf" srcId="{913D7F51-16E6-714D-B12A-6F81081B9AD7}" destId="{996D8C17-C93F-464B-8EC0-9BA0843042E9}" srcOrd="9" destOrd="0" presId="urn:microsoft.com/office/officeart/2005/8/layout/orgChart1"/>
    <dgm:cxn modelId="{DFDC09B5-98DB-DA4B-9483-0F21E399FB4C}" type="presParOf" srcId="{996D8C17-C93F-464B-8EC0-9BA0843042E9}" destId="{131B1E76-CBF5-2F4F-BF6C-07FE0D2833F2}" srcOrd="0" destOrd="0" presId="urn:microsoft.com/office/officeart/2005/8/layout/orgChart1"/>
    <dgm:cxn modelId="{DD344B1D-080C-1045-BB23-76F1D4E00701}" type="presParOf" srcId="{131B1E76-CBF5-2F4F-BF6C-07FE0D2833F2}" destId="{2A8A3C9A-E853-294C-9370-0C63B5BA28F4}" srcOrd="0" destOrd="0" presId="urn:microsoft.com/office/officeart/2005/8/layout/orgChart1"/>
    <dgm:cxn modelId="{6766C943-0E11-9A46-9BE5-4B65C8E4E40B}" type="presParOf" srcId="{131B1E76-CBF5-2F4F-BF6C-07FE0D2833F2}" destId="{03D4D613-3D47-2E43-AA89-DB56802BA81F}" srcOrd="1" destOrd="0" presId="urn:microsoft.com/office/officeart/2005/8/layout/orgChart1"/>
    <dgm:cxn modelId="{17AE447D-B624-9E43-8050-F33BC77CA306}" type="presParOf" srcId="{996D8C17-C93F-464B-8EC0-9BA0843042E9}" destId="{157F1E00-BAC4-ED4F-9C12-8B38616FF058}" srcOrd="1" destOrd="0" presId="urn:microsoft.com/office/officeart/2005/8/layout/orgChart1"/>
    <dgm:cxn modelId="{0E3B02E8-C371-FC47-A104-F9AD3F46D56A}" type="presParOf" srcId="{157F1E00-BAC4-ED4F-9C12-8B38616FF058}" destId="{3FA270C3-EBE4-F04F-B578-95CFF30906A3}" srcOrd="0" destOrd="0" presId="urn:microsoft.com/office/officeart/2005/8/layout/orgChart1"/>
    <dgm:cxn modelId="{FE71DAEB-F1C6-1E4A-9DA3-E68A6DBF0C9B}" type="presParOf" srcId="{157F1E00-BAC4-ED4F-9C12-8B38616FF058}" destId="{34CAF3C5-7C52-364B-A77D-71231839E058}" srcOrd="1" destOrd="0" presId="urn:microsoft.com/office/officeart/2005/8/layout/orgChart1"/>
    <dgm:cxn modelId="{DD43372E-A689-C445-B376-A8E6F0EE8E09}" type="presParOf" srcId="{34CAF3C5-7C52-364B-A77D-71231839E058}" destId="{B86872E0-B84B-A146-BF27-2F44CAE7EC8A}" srcOrd="0" destOrd="0" presId="urn:microsoft.com/office/officeart/2005/8/layout/orgChart1"/>
    <dgm:cxn modelId="{2428915F-F248-304D-BDC3-EB8589DAF57D}" type="presParOf" srcId="{B86872E0-B84B-A146-BF27-2F44CAE7EC8A}" destId="{B99B21F0-7CB1-F349-9E60-C04D71B220A8}" srcOrd="0" destOrd="0" presId="urn:microsoft.com/office/officeart/2005/8/layout/orgChart1"/>
    <dgm:cxn modelId="{4D7C5C20-9070-054B-92BE-000D9F9019BE}" type="presParOf" srcId="{B86872E0-B84B-A146-BF27-2F44CAE7EC8A}" destId="{2D2D7489-EDFD-C64C-BB2F-9B0CF13C4759}" srcOrd="1" destOrd="0" presId="urn:microsoft.com/office/officeart/2005/8/layout/orgChart1"/>
    <dgm:cxn modelId="{E5AE71E0-03B3-9A48-9E04-697A021E7358}" type="presParOf" srcId="{34CAF3C5-7C52-364B-A77D-71231839E058}" destId="{ACAD934D-70C7-3642-937F-966138BFCA20}" srcOrd="1" destOrd="0" presId="urn:microsoft.com/office/officeart/2005/8/layout/orgChart1"/>
    <dgm:cxn modelId="{13D2C9A8-8AD9-6E4C-8F53-EDA34E36B993}" type="presParOf" srcId="{34CAF3C5-7C52-364B-A77D-71231839E058}" destId="{D5B94431-1282-7748-B954-9C83E8FA67C4}" srcOrd="2" destOrd="0" presId="urn:microsoft.com/office/officeart/2005/8/layout/orgChart1"/>
    <dgm:cxn modelId="{8EAF2E3A-379D-4104-8EA6-4395C1E93AE2}" type="presParOf" srcId="{D5B94431-1282-7748-B954-9C83E8FA67C4}" destId="{A1414A0F-B9C6-4EA6-872D-4DB5285C2A18}" srcOrd="0" destOrd="0" presId="urn:microsoft.com/office/officeart/2005/8/layout/orgChart1"/>
    <dgm:cxn modelId="{FB07A7B3-88E6-4FB4-BDAB-B68EEF77335A}" type="presParOf" srcId="{D5B94431-1282-7748-B954-9C83E8FA67C4}" destId="{5DCDAB7E-C8D9-4673-8B72-8C9455F066EA}" srcOrd="1" destOrd="0" presId="urn:microsoft.com/office/officeart/2005/8/layout/orgChart1"/>
    <dgm:cxn modelId="{F2F027E3-7BBF-4DEF-9F61-990955D6CDEA}" type="presParOf" srcId="{5DCDAB7E-C8D9-4673-8B72-8C9455F066EA}" destId="{8FE66F98-5919-4C17-92B0-F58F6B6BCA22}" srcOrd="0" destOrd="0" presId="urn:microsoft.com/office/officeart/2005/8/layout/orgChart1"/>
    <dgm:cxn modelId="{AEDFFF0E-EC73-4D93-8473-F0D244A0E501}" type="presParOf" srcId="{8FE66F98-5919-4C17-92B0-F58F6B6BCA22}" destId="{4B62A87E-EFE1-4D68-A7D9-3B404E24624A}" srcOrd="0" destOrd="0" presId="urn:microsoft.com/office/officeart/2005/8/layout/orgChart1"/>
    <dgm:cxn modelId="{93AC4FAB-C377-4352-96C4-3C2D3B026A01}" type="presParOf" srcId="{8FE66F98-5919-4C17-92B0-F58F6B6BCA22}" destId="{86DAC291-3EDE-43D7-BFD1-0BE4CDF8B57D}" srcOrd="1" destOrd="0" presId="urn:microsoft.com/office/officeart/2005/8/layout/orgChart1"/>
    <dgm:cxn modelId="{53087752-45FA-47E4-91DC-328E26C31C38}" type="presParOf" srcId="{5DCDAB7E-C8D9-4673-8B72-8C9455F066EA}" destId="{9ED87B92-E825-4FD5-B68B-379700F3B087}" srcOrd="1" destOrd="0" presId="urn:microsoft.com/office/officeart/2005/8/layout/orgChart1"/>
    <dgm:cxn modelId="{BD32557B-7748-4FB1-84A1-623FB672C659}" type="presParOf" srcId="{5DCDAB7E-C8D9-4673-8B72-8C9455F066EA}" destId="{235DFFA7-DC26-44FF-9C0B-359998CCBE5D}" srcOrd="2" destOrd="0" presId="urn:microsoft.com/office/officeart/2005/8/layout/orgChart1"/>
    <dgm:cxn modelId="{3A97667E-08FB-B34E-8C6A-0BC85DF37AF8}" type="presParOf" srcId="{996D8C17-C93F-464B-8EC0-9BA0843042E9}" destId="{27FA7DF2-639C-EF4B-9CB7-5F299CDB6C3A}" srcOrd="2" destOrd="0" presId="urn:microsoft.com/office/officeart/2005/8/layout/orgChart1"/>
    <dgm:cxn modelId="{DD6E1197-5EE6-BF40-A903-B94030995223}" type="presParOf" srcId="{913D7F51-16E6-714D-B12A-6F81081B9AD7}" destId="{600B8D14-D26D-7A41-B4E4-DAFB5C9C7DF5}" srcOrd="10" destOrd="0" presId="urn:microsoft.com/office/officeart/2005/8/layout/orgChart1"/>
    <dgm:cxn modelId="{4A1F38DC-C2A4-B24E-AF75-05360DF3E4F7}" type="presParOf" srcId="{913D7F51-16E6-714D-B12A-6F81081B9AD7}" destId="{7349C45D-9FA2-5F46-9982-31D2A3F7DAAB}" srcOrd="11" destOrd="0" presId="urn:microsoft.com/office/officeart/2005/8/layout/orgChart1"/>
    <dgm:cxn modelId="{0C767528-2114-6B42-A700-596D429B5FFF}" type="presParOf" srcId="{7349C45D-9FA2-5F46-9982-31D2A3F7DAAB}" destId="{83E12862-6E1E-E842-828C-9EC89A371DAA}" srcOrd="0" destOrd="0" presId="urn:microsoft.com/office/officeart/2005/8/layout/orgChart1"/>
    <dgm:cxn modelId="{D0F2EC75-0FBA-634B-9F47-F96536FBC8D0}" type="presParOf" srcId="{83E12862-6E1E-E842-828C-9EC89A371DAA}" destId="{E7B9A7BE-FD5C-864A-880D-B3869D66EC75}" srcOrd="0" destOrd="0" presId="urn:microsoft.com/office/officeart/2005/8/layout/orgChart1"/>
    <dgm:cxn modelId="{56515EC3-B258-A948-8A31-F9BAAE428B5B}" type="presParOf" srcId="{83E12862-6E1E-E842-828C-9EC89A371DAA}" destId="{E216903F-3786-DE46-9725-1E6A413C0334}" srcOrd="1" destOrd="0" presId="urn:microsoft.com/office/officeart/2005/8/layout/orgChart1"/>
    <dgm:cxn modelId="{06E08460-3035-E442-8F21-873E011CD961}" type="presParOf" srcId="{7349C45D-9FA2-5F46-9982-31D2A3F7DAAB}" destId="{FB33E580-811D-0046-82DE-06E8EF6A7F8C}" srcOrd="1" destOrd="0" presId="urn:microsoft.com/office/officeart/2005/8/layout/orgChart1"/>
    <dgm:cxn modelId="{11E3D6E1-4791-3A4B-8E7F-30F4BC031113}" type="presParOf" srcId="{FB33E580-811D-0046-82DE-06E8EF6A7F8C}" destId="{8BDC4CA7-FBDE-B047-876F-DE6D1010D5E6}" srcOrd="0" destOrd="0" presId="urn:microsoft.com/office/officeart/2005/8/layout/orgChart1"/>
    <dgm:cxn modelId="{54073DF7-68D4-CD4A-960A-03B8B3F016EB}" type="presParOf" srcId="{FB33E580-811D-0046-82DE-06E8EF6A7F8C}" destId="{E0510E95-6568-1D44-A76F-70B1FA5CD86D}" srcOrd="1" destOrd="0" presId="urn:microsoft.com/office/officeart/2005/8/layout/orgChart1"/>
    <dgm:cxn modelId="{61E23051-7D73-D74E-B27A-0489BFF0E1F8}" type="presParOf" srcId="{E0510E95-6568-1D44-A76F-70B1FA5CD86D}" destId="{9037D6F0-48E4-DA4F-876E-F7A66B282613}" srcOrd="0" destOrd="0" presId="urn:microsoft.com/office/officeart/2005/8/layout/orgChart1"/>
    <dgm:cxn modelId="{A0515836-50A4-DF4D-AC4D-176B19C75291}" type="presParOf" srcId="{9037D6F0-48E4-DA4F-876E-F7A66B282613}" destId="{82B48A08-A865-4E49-B661-4DEC7AFA1C4A}" srcOrd="0" destOrd="0" presId="urn:microsoft.com/office/officeart/2005/8/layout/orgChart1"/>
    <dgm:cxn modelId="{4867976D-4993-4D45-9BEA-270594FDFECC}" type="presParOf" srcId="{9037D6F0-48E4-DA4F-876E-F7A66B282613}" destId="{FFFA6868-EC69-B945-A07E-3094DC51ACD1}" srcOrd="1" destOrd="0" presId="urn:microsoft.com/office/officeart/2005/8/layout/orgChart1"/>
    <dgm:cxn modelId="{C2DCC2FD-0235-9246-8947-0612AFA90F1D}" type="presParOf" srcId="{E0510E95-6568-1D44-A76F-70B1FA5CD86D}" destId="{2D57F800-2D4A-0948-9F99-8B93129A0A23}" srcOrd="1" destOrd="0" presId="urn:microsoft.com/office/officeart/2005/8/layout/orgChart1"/>
    <dgm:cxn modelId="{6ED96169-3231-8641-ADB0-20AD7C43587A}" type="presParOf" srcId="{2D57F800-2D4A-0948-9F99-8B93129A0A23}" destId="{DECD43F9-1539-DE48-A5E1-D9F0D0780B8B}" srcOrd="0" destOrd="0" presId="urn:microsoft.com/office/officeart/2005/8/layout/orgChart1"/>
    <dgm:cxn modelId="{6372E0B2-023E-EF4F-82E3-2A8069879B9E}" type="presParOf" srcId="{2D57F800-2D4A-0948-9F99-8B93129A0A23}" destId="{ED7440B6-469C-B242-91A5-9A170EAB0EEE}" srcOrd="1" destOrd="0" presId="urn:microsoft.com/office/officeart/2005/8/layout/orgChart1"/>
    <dgm:cxn modelId="{08E9E9F5-64E1-0947-AFB5-F075812F22B8}" type="presParOf" srcId="{ED7440B6-469C-B242-91A5-9A170EAB0EEE}" destId="{4EC71846-7BF5-8D4F-BE8D-052E14E5CDD4}" srcOrd="0" destOrd="0" presId="urn:microsoft.com/office/officeart/2005/8/layout/orgChart1"/>
    <dgm:cxn modelId="{8D8B3901-712A-7445-9F06-5C5F905BA3A5}" type="presParOf" srcId="{4EC71846-7BF5-8D4F-BE8D-052E14E5CDD4}" destId="{49605792-DAB6-3348-873F-AD96D50701AD}" srcOrd="0" destOrd="0" presId="urn:microsoft.com/office/officeart/2005/8/layout/orgChart1"/>
    <dgm:cxn modelId="{572CB6DE-83A6-3E40-B3F9-877E0BAD3741}" type="presParOf" srcId="{4EC71846-7BF5-8D4F-BE8D-052E14E5CDD4}" destId="{FC4D774C-401A-0449-BEF5-2F2BFC072053}" srcOrd="1" destOrd="0" presId="urn:microsoft.com/office/officeart/2005/8/layout/orgChart1"/>
    <dgm:cxn modelId="{182D9B6D-14CF-5145-A8BC-E39539C8CA70}" type="presParOf" srcId="{ED7440B6-469C-B242-91A5-9A170EAB0EEE}" destId="{E64450AA-C521-4640-8668-EBF5BDE7BFC7}" srcOrd="1" destOrd="0" presId="urn:microsoft.com/office/officeart/2005/8/layout/orgChart1"/>
    <dgm:cxn modelId="{35FA1CA4-E49D-E94E-A037-23DC5A42D73F}" type="presParOf" srcId="{ED7440B6-469C-B242-91A5-9A170EAB0EEE}" destId="{D6F1B06E-4B8C-544D-AFCF-807DE08D2D58}" srcOrd="2" destOrd="0" presId="urn:microsoft.com/office/officeart/2005/8/layout/orgChart1"/>
    <dgm:cxn modelId="{821E92C2-8B19-49F3-82D0-57289BC727A6}" type="presParOf" srcId="{2D57F800-2D4A-0948-9F99-8B93129A0A23}" destId="{D9E023F4-8CA5-4970-B8FC-5CC81AAC8ED7}" srcOrd="2" destOrd="0" presId="urn:microsoft.com/office/officeart/2005/8/layout/orgChart1"/>
    <dgm:cxn modelId="{FC37BD5D-15EC-41AD-8DA6-1E22F5882F95}" type="presParOf" srcId="{2D57F800-2D4A-0948-9F99-8B93129A0A23}" destId="{5C3788F9-C2B6-46A1-AEB2-DEDEF2F413CE}" srcOrd="3" destOrd="0" presId="urn:microsoft.com/office/officeart/2005/8/layout/orgChart1"/>
    <dgm:cxn modelId="{613945CD-35C7-4EFF-A45D-CFA847146563}" type="presParOf" srcId="{5C3788F9-C2B6-46A1-AEB2-DEDEF2F413CE}" destId="{8C566387-80A7-43D6-BE9E-7AA3E2006EBA}" srcOrd="0" destOrd="0" presId="urn:microsoft.com/office/officeart/2005/8/layout/orgChart1"/>
    <dgm:cxn modelId="{58BD0AAF-C738-4DB6-83E4-648C51469952}" type="presParOf" srcId="{8C566387-80A7-43D6-BE9E-7AA3E2006EBA}" destId="{06812F4A-743F-4937-AC45-9E7C13E33C53}" srcOrd="0" destOrd="0" presId="urn:microsoft.com/office/officeart/2005/8/layout/orgChart1"/>
    <dgm:cxn modelId="{FF39A05D-E14C-4598-832F-0659B23F94B7}" type="presParOf" srcId="{8C566387-80A7-43D6-BE9E-7AA3E2006EBA}" destId="{61DFDA3D-DF6B-4FC5-9498-CD6DD8DF1E32}" srcOrd="1" destOrd="0" presId="urn:microsoft.com/office/officeart/2005/8/layout/orgChart1"/>
    <dgm:cxn modelId="{FE997E17-A37B-4E56-A752-851D5FFF65DA}" type="presParOf" srcId="{5C3788F9-C2B6-46A1-AEB2-DEDEF2F413CE}" destId="{7D42F687-63C8-425D-B648-91C92519D3A2}" srcOrd="1" destOrd="0" presId="urn:microsoft.com/office/officeart/2005/8/layout/orgChart1"/>
    <dgm:cxn modelId="{666979D2-76FE-4704-B367-8DFCEB4F3E3D}" type="presParOf" srcId="{7D42F687-63C8-425D-B648-91C92519D3A2}" destId="{0086126D-13DB-4E8C-8502-FC9AB2474C49}" srcOrd="0" destOrd="0" presId="urn:microsoft.com/office/officeart/2005/8/layout/orgChart1"/>
    <dgm:cxn modelId="{B3BF43D6-C554-49A1-A9DF-19E1E2B0B78A}" type="presParOf" srcId="{7D42F687-63C8-425D-B648-91C92519D3A2}" destId="{7CFEA363-F73E-401C-A8A3-A344EAB618A6}" srcOrd="1" destOrd="0" presId="urn:microsoft.com/office/officeart/2005/8/layout/orgChart1"/>
    <dgm:cxn modelId="{6742182F-6A68-4119-B0E3-B3C961C69D44}" type="presParOf" srcId="{7CFEA363-F73E-401C-A8A3-A344EAB618A6}" destId="{EAC85BE4-C69C-4CD6-9978-7B165810E3CC}" srcOrd="0" destOrd="0" presId="urn:microsoft.com/office/officeart/2005/8/layout/orgChart1"/>
    <dgm:cxn modelId="{E91E1C52-9E49-446E-B9EF-AFB07860E99A}" type="presParOf" srcId="{EAC85BE4-C69C-4CD6-9978-7B165810E3CC}" destId="{7B237D0F-ED41-4828-95BF-AD5FFA88E0D9}" srcOrd="0" destOrd="0" presId="urn:microsoft.com/office/officeart/2005/8/layout/orgChart1"/>
    <dgm:cxn modelId="{BABA8894-6F83-48A2-9D8E-2A0F57557CC0}" type="presParOf" srcId="{EAC85BE4-C69C-4CD6-9978-7B165810E3CC}" destId="{7930C28F-8FAF-4AFD-815D-4FC853D3ED02}" srcOrd="1" destOrd="0" presId="urn:microsoft.com/office/officeart/2005/8/layout/orgChart1"/>
    <dgm:cxn modelId="{337EF1A2-D894-460E-8558-208A3836232F}" type="presParOf" srcId="{7CFEA363-F73E-401C-A8A3-A344EAB618A6}" destId="{70C49B37-2E6C-4C19-9AF8-893C0C575BF8}" srcOrd="1" destOrd="0" presId="urn:microsoft.com/office/officeart/2005/8/layout/orgChart1"/>
    <dgm:cxn modelId="{5191CD10-A4AF-4D6D-BE31-34BB40AA7598}" type="presParOf" srcId="{7CFEA363-F73E-401C-A8A3-A344EAB618A6}" destId="{FF2F8219-6DAE-4586-A117-895B55D5E5F6}" srcOrd="2" destOrd="0" presId="urn:microsoft.com/office/officeart/2005/8/layout/orgChart1"/>
    <dgm:cxn modelId="{D413110B-E23C-43B2-9025-77F9F3513E1C}" type="presParOf" srcId="{5C3788F9-C2B6-46A1-AEB2-DEDEF2F413CE}" destId="{268C3B63-D193-4720-A164-BA48F67C67FB}" srcOrd="2" destOrd="0" presId="urn:microsoft.com/office/officeart/2005/8/layout/orgChart1"/>
    <dgm:cxn modelId="{C40F8C59-41B4-8E48-99AE-7FF9E0EA420D}" type="presParOf" srcId="{E0510E95-6568-1D44-A76F-70B1FA5CD86D}" destId="{0B4C068C-E39C-9444-9E7C-36A2A39E7602}" srcOrd="2" destOrd="0" presId="urn:microsoft.com/office/officeart/2005/8/layout/orgChart1"/>
    <dgm:cxn modelId="{D664EAC6-8FEC-AE46-B0A3-6F43E43E69B7}" type="presParOf" srcId="{FB33E580-811D-0046-82DE-06E8EF6A7F8C}" destId="{40EEFBE1-5CA7-1C43-B9A6-7E740FF6C402}" srcOrd="2" destOrd="0" presId="urn:microsoft.com/office/officeart/2005/8/layout/orgChart1"/>
    <dgm:cxn modelId="{CF552065-5A96-884B-AA1B-327733774E5A}" type="presParOf" srcId="{FB33E580-811D-0046-82DE-06E8EF6A7F8C}" destId="{3C2882F4-DF39-B44E-82A4-E3AAF7840002}" srcOrd="3" destOrd="0" presId="urn:microsoft.com/office/officeart/2005/8/layout/orgChart1"/>
    <dgm:cxn modelId="{E1569742-7452-054F-82BF-455DE94E6BAD}" type="presParOf" srcId="{3C2882F4-DF39-B44E-82A4-E3AAF7840002}" destId="{20D810CD-999E-9B40-81BD-84C5B3ED9F8F}" srcOrd="0" destOrd="0" presId="urn:microsoft.com/office/officeart/2005/8/layout/orgChart1"/>
    <dgm:cxn modelId="{9FBBF25F-C5D3-0646-A681-6518F8368D76}" type="presParOf" srcId="{20D810CD-999E-9B40-81BD-84C5B3ED9F8F}" destId="{68FA60A9-112D-714A-8F14-C2B2BCF149A0}" srcOrd="0" destOrd="0" presId="urn:microsoft.com/office/officeart/2005/8/layout/orgChart1"/>
    <dgm:cxn modelId="{1805EDA5-D89C-9C4B-AADC-3A1391E819D9}" type="presParOf" srcId="{20D810CD-999E-9B40-81BD-84C5B3ED9F8F}" destId="{D2E3DB82-C7B7-C14F-B84C-31C16360349F}" srcOrd="1" destOrd="0" presId="urn:microsoft.com/office/officeart/2005/8/layout/orgChart1"/>
    <dgm:cxn modelId="{A92E8140-509B-5742-996D-A9F310DE2E17}" type="presParOf" srcId="{3C2882F4-DF39-B44E-82A4-E3AAF7840002}" destId="{041C55E8-1686-3446-B3B6-ADAC633B00A5}" srcOrd="1" destOrd="0" presId="urn:microsoft.com/office/officeart/2005/8/layout/orgChart1"/>
    <dgm:cxn modelId="{4B2A7DB9-8815-4B56-9FDB-B4F1B37FA2D5}" type="presParOf" srcId="{041C55E8-1686-3446-B3B6-ADAC633B00A5}" destId="{A48E1EDC-708D-0945-8EC3-2011AE5F3047}" srcOrd="0" destOrd="0" presId="urn:microsoft.com/office/officeart/2005/8/layout/orgChart1"/>
    <dgm:cxn modelId="{D87EA5A7-2D98-4349-A994-FCCECF3C82A3}" type="presParOf" srcId="{041C55E8-1686-3446-B3B6-ADAC633B00A5}" destId="{035A5BB9-99F1-DC4C-972C-77F1A0BB3796}" srcOrd="1" destOrd="0" presId="urn:microsoft.com/office/officeart/2005/8/layout/orgChart1"/>
    <dgm:cxn modelId="{5EEA0BDC-444F-488C-B3E4-E888AA9CB5EE}" type="presParOf" srcId="{035A5BB9-99F1-DC4C-972C-77F1A0BB3796}" destId="{3C2DF956-6910-5F44-97C6-C7FF9B5B8E4E}" srcOrd="0" destOrd="0" presId="urn:microsoft.com/office/officeart/2005/8/layout/orgChart1"/>
    <dgm:cxn modelId="{175403BF-6372-49EA-87FF-A9982EA7B531}" type="presParOf" srcId="{3C2DF956-6910-5F44-97C6-C7FF9B5B8E4E}" destId="{CCC39580-2980-B84E-82FC-7A140BE9718F}" srcOrd="0" destOrd="0" presId="urn:microsoft.com/office/officeart/2005/8/layout/orgChart1"/>
    <dgm:cxn modelId="{DD03C35A-3E4B-4313-BEBD-BCA6F2EA5B90}" type="presParOf" srcId="{3C2DF956-6910-5F44-97C6-C7FF9B5B8E4E}" destId="{BEC8E3B3-D1CD-444F-8EDD-05606DCD5A27}" srcOrd="1" destOrd="0" presId="urn:microsoft.com/office/officeart/2005/8/layout/orgChart1"/>
    <dgm:cxn modelId="{F7C6AC8B-95DB-4114-B006-8EF38C021B31}" type="presParOf" srcId="{035A5BB9-99F1-DC4C-972C-77F1A0BB3796}" destId="{F0AD2EAD-4CD3-154B-AFE8-BD8DA9CAB2E3}" srcOrd="1" destOrd="0" presId="urn:microsoft.com/office/officeart/2005/8/layout/orgChart1"/>
    <dgm:cxn modelId="{4EE1FBE2-C292-42C1-82BC-D1B153EA0E07}" type="presParOf" srcId="{035A5BB9-99F1-DC4C-972C-77F1A0BB3796}" destId="{E4C65841-0598-B444-BA45-E36EA36C9F65}" srcOrd="2" destOrd="0" presId="urn:microsoft.com/office/officeart/2005/8/layout/orgChart1"/>
    <dgm:cxn modelId="{1C732ECD-8F38-E949-8319-F59C8262C716}" type="presParOf" srcId="{041C55E8-1686-3446-B3B6-ADAC633B00A5}" destId="{CFE2A863-1AF0-7842-A401-705FDF07D093}" srcOrd="2" destOrd="0" presId="urn:microsoft.com/office/officeart/2005/8/layout/orgChart1"/>
    <dgm:cxn modelId="{2EDC52D5-0142-674D-A70E-DA87D3D14264}" type="presParOf" srcId="{041C55E8-1686-3446-B3B6-ADAC633B00A5}" destId="{B26CDB40-C896-074A-9D00-3F786CC4C983}" srcOrd="3" destOrd="0" presId="urn:microsoft.com/office/officeart/2005/8/layout/orgChart1"/>
    <dgm:cxn modelId="{D9A55D2F-4E37-554A-89AC-E110FD70624E}" type="presParOf" srcId="{B26CDB40-C896-074A-9D00-3F786CC4C983}" destId="{DB2ADD76-CEBE-7448-BFBC-43C67C9906E6}" srcOrd="0" destOrd="0" presId="urn:microsoft.com/office/officeart/2005/8/layout/orgChart1"/>
    <dgm:cxn modelId="{8B530F2C-F357-D946-9A96-3ED4B1CB5E52}" type="presParOf" srcId="{DB2ADD76-CEBE-7448-BFBC-43C67C9906E6}" destId="{FC8A1EF7-9540-5F4C-89E6-2F48E0B7C520}" srcOrd="0" destOrd="0" presId="urn:microsoft.com/office/officeart/2005/8/layout/orgChart1"/>
    <dgm:cxn modelId="{9820DB38-1A7C-E540-B02B-5BF4EED492BB}" type="presParOf" srcId="{DB2ADD76-CEBE-7448-BFBC-43C67C9906E6}" destId="{EECA1464-8BDA-9A42-96C9-5BE487AD8C7D}" srcOrd="1" destOrd="0" presId="urn:microsoft.com/office/officeart/2005/8/layout/orgChart1"/>
    <dgm:cxn modelId="{83B6E79D-A176-F042-99E0-49E2C8480922}" type="presParOf" srcId="{B26CDB40-C896-074A-9D00-3F786CC4C983}" destId="{F68140D2-B51B-E34D-B5D8-66B2C81EE04C}" srcOrd="1" destOrd="0" presId="urn:microsoft.com/office/officeart/2005/8/layout/orgChart1"/>
    <dgm:cxn modelId="{F536457B-198E-A844-931A-4CA38C928123}" type="presParOf" srcId="{F68140D2-B51B-E34D-B5D8-66B2C81EE04C}" destId="{AF340A09-261F-B844-883C-88E4430EA6A5}" srcOrd="0" destOrd="0" presId="urn:microsoft.com/office/officeart/2005/8/layout/orgChart1"/>
    <dgm:cxn modelId="{341E0BA3-BF27-1E4B-9724-E7C810B3BA94}" type="presParOf" srcId="{F68140D2-B51B-E34D-B5D8-66B2C81EE04C}" destId="{EED2808B-C19B-CA42-A2E9-6EDF52ED90CE}" srcOrd="1" destOrd="0" presId="urn:microsoft.com/office/officeart/2005/8/layout/orgChart1"/>
    <dgm:cxn modelId="{4E77924D-FAE2-2946-AF7C-A3AAD34C2214}" type="presParOf" srcId="{EED2808B-C19B-CA42-A2E9-6EDF52ED90CE}" destId="{54BA4BA6-681E-CE4F-B0ED-B5F0A6795E44}" srcOrd="0" destOrd="0" presId="urn:microsoft.com/office/officeart/2005/8/layout/orgChart1"/>
    <dgm:cxn modelId="{EB509501-9ADF-4343-8CB4-F4202DD49EC9}" type="presParOf" srcId="{54BA4BA6-681E-CE4F-B0ED-B5F0A6795E44}" destId="{9EBBEA76-6FF6-3749-8065-C85FBF5C16B6}" srcOrd="0" destOrd="0" presId="urn:microsoft.com/office/officeart/2005/8/layout/orgChart1"/>
    <dgm:cxn modelId="{20E809B3-EF49-FF4C-8733-2F5028783CCE}" type="presParOf" srcId="{54BA4BA6-681E-CE4F-B0ED-B5F0A6795E44}" destId="{75CFA701-2E62-CC4F-A4D3-C62B16DD5B77}" srcOrd="1" destOrd="0" presId="urn:microsoft.com/office/officeart/2005/8/layout/orgChart1"/>
    <dgm:cxn modelId="{DAF576C0-CA06-074D-8937-8A00E549BF78}" type="presParOf" srcId="{EED2808B-C19B-CA42-A2E9-6EDF52ED90CE}" destId="{0181206A-0DBE-334C-8658-87859F5537F1}" srcOrd="1" destOrd="0" presId="urn:microsoft.com/office/officeart/2005/8/layout/orgChart1"/>
    <dgm:cxn modelId="{8E940C7D-1671-BD41-88FB-F64BAFBE0618}" type="presParOf" srcId="{0181206A-0DBE-334C-8658-87859F5537F1}" destId="{4D19C017-6838-104D-8F10-5FC08D9326C9}" srcOrd="0" destOrd="0" presId="urn:microsoft.com/office/officeart/2005/8/layout/orgChart1"/>
    <dgm:cxn modelId="{5AE48082-BC1E-EE49-9682-03CDDBBC7A06}" type="presParOf" srcId="{0181206A-0DBE-334C-8658-87859F5537F1}" destId="{ABF060C7-63C3-2D42-AAF3-DC14111E6F62}" srcOrd="1" destOrd="0" presId="urn:microsoft.com/office/officeart/2005/8/layout/orgChart1"/>
    <dgm:cxn modelId="{2F65B9ED-3592-1348-9EEF-1A3819E3C564}" type="presParOf" srcId="{ABF060C7-63C3-2D42-AAF3-DC14111E6F62}" destId="{7EBEB848-EEC7-244A-A7BB-4C39638F60A5}" srcOrd="0" destOrd="0" presId="urn:microsoft.com/office/officeart/2005/8/layout/orgChart1"/>
    <dgm:cxn modelId="{875A37FC-EB46-D542-B854-E836BFA8CD56}" type="presParOf" srcId="{7EBEB848-EEC7-244A-A7BB-4C39638F60A5}" destId="{F4AE7D9A-6DDA-E049-B6CC-BFA6E0C8C083}" srcOrd="0" destOrd="0" presId="urn:microsoft.com/office/officeart/2005/8/layout/orgChart1"/>
    <dgm:cxn modelId="{06188E35-0E46-294D-9B86-0F14A4D223D8}" type="presParOf" srcId="{7EBEB848-EEC7-244A-A7BB-4C39638F60A5}" destId="{6421F0CE-4CB7-2B43-A743-A0FAF11CE894}" srcOrd="1" destOrd="0" presId="urn:microsoft.com/office/officeart/2005/8/layout/orgChart1"/>
    <dgm:cxn modelId="{BE440707-01BB-F240-99B2-28AE961C7976}" type="presParOf" srcId="{ABF060C7-63C3-2D42-AAF3-DC14111E6F62}" destId="{B5A8C0D7-C24F-2747-A42A-8343314EC37E}" srcOrd="1" destOrd="0" presId="urn:microsoft.com/office/officeart/2005/8/layout/orgChart1"/>
    <dgm:cxn modelId="{12A77C0B-EB9E-304E-9FF5-829ACFFBE9EE}" type="presParOf" srcId="{ABF060C7-63C3-2D42-AAF3-DC14111E6F62}" destId="{E44A2F61-A6F8-BD4B-8A42-15D7626DAB80}" srcOrd="2" destOrd="0" presId="urn:microsoft.com/office/officeart/2005/8/layout/orgChart1"/>
    <dgm:cxn modelId="{0053835A-8108-FF41-97A8-5A19F7B96822}" type="presParOf" srcId="{EED2808B-C19B-CA42-A2E9-6EDF52ED90CE}" destId="{0D8D55F0-0E85-FE40-AFAC-94C7CFEAF426}" srcOrd="2" destOrd="0" presId="urn:microsoft.com/office/officeart/2005/8/layout/orgChart1"/>
    <dgm:cxn modelId="{6395818E-9FAD-2A44-BEC3-C40E66F67F5F}" type="presParOf" srcId="{B26CDB40-C896-074A-9D00-3F786CC4C983}" destId="{0F01D332-FE29-7E49-B4A2-6BD6A64A65D6}" srcOrd="2" destOrd="0" presId="urn:microsoft.com/office/officeart/2005/8/layout/orgChart1"/>
    <dgm:cxn modelId="{8BF85F91-CF0A-3949-AB82-D6DA129C5EF9}" type="presParOf" srcId="{3C2882F4-DF39-B44E-82A4-E3AAF7840002}" destId="{3F45DE8E-714A-0E46-96D3-0A2B8882C35B}" srcOrd="2" destOrd="0" presId="urn:microsoft.com/office/officeart/2005/8/layout/orgChart1"/>
    <dgm:cxn modelId="{3F9D205A-A3A7-0148-A7CC-5DF0FC2EA434}" type="presParOf" srcId="{FB33E580-811D-0046-82DE-06E8EF6A7F8C}" destId="{106D9806-E0E9-C94E-A309-F335673A6342}" srcOrd="4" destOrd="0" presId="urn:microsoft.com/office/officeart/2005/8/layout/orgChart1"/>
    <dgm:cxn modelId="{57DD5E27-29F2-B647-BE5E-1F0C113D5274}" type="presParOf" srcId="{FB33E580-811D-0046-82DE-06E8EF6A7F8C}" destId="{BC5F2E76-D057-D641-910B-3BDABE7F7E36}" srcOrd="5" destOrd="0" presId="urn:microsoft.com/office/officeart/2005/8/layout/orgChart1"/>
    <dgm:cxn modelId="{7B12BF33-7C62-CF42-8475-5FA0B5410290}" type="presParOf" srcId="{BC5F2E76-D057-D641-910B-3BDABE7F7E36}" destId="{33F54571-0146-874A-BACA-FECD5D2D0FBE}" srcOrd="0" destOrd="0" presId="urn:microsoft.com/office/officeart/2005/8/layout/orgChart1"/>
    <dgm:cxn modelId="{5EECB7A6-375A-544D-83FC-3B8C657C385A}" type="presParOf" srcId="{33F54571-0146-874A-BACA-FECD5D2D0FBE}" destId="{112CAFA9-A06E-9C4C-96E2-8B5657C24A33}" srcOrd="0" destOrd="0" presId="urn:microsoft.com/office/officeart/2005/8/layout/orgChart1"/>
    <dgm:cxn modelId="{FC68391E-5C19-8F42-AD87-329E1E371045}" type="presParOf" srcId="{33F54571-0146-874A-BACA-FECD5D2D0FBE}" destId="{D1573F88-FAA3-B844-8336-FE6821CB0409}" srcOrd="1" destOrd="0" presId="urn:microsoft.com/office/officeart/2005/8/layout/orgChart1"/>
    <dgm:cxn modelId="{3D721158-21C4-F545-B68A-4FA35740A6C8}" type="presParOf" srcId="{BC5F2E76-D057-D641-910B-3BDABE7F7E36}" destId="{03D77737-BC1E-234C-B296-439E17530B2C}" srcOrd="1" destOrd="0" presId="urn:microsoft.com/office/officeart/2005/8/layout/orgChart1"/>
    <dgm:cxn modelId="{78E1FFF7-718B-6343-BE36-0E989277BEC0}" type="presParOf" srcId="{03D77737-BC1E-234C-B296-439E17530B2C}" destId="{21FEA6F9-E00B-7841-8412-4BD5F29CA20C}" srcOrd="0" destOrd="0" presId="urn:microsoft.com/office/officeart/2005/8/layout/orgChart1"/>
    <dgm:cxn modelId="{5F8E204F-6FEB-0B45-B904-2A6235454D44}" type="presParOf" srcId="{03D77737-BC1E-234C-B296-439E17530B2C}" destId="{F1F5B513-EBE9-BB40-9131-FA71635F4CD2}" srcOrd="1" destOrd="0" presId="urn:microsoft.com/office/officeart/2005/8/layout/orgChart1"/>
    <dgm:cxn modelId="{38402E34-552E-9D43-9792-C0A14BB4E1B1}" type="presParOf" srcId="{F1F5B513-EBE9-BB40-9131-FA71635F4CD2}" destId="{97DCCD23-9192-C149-83BE-8116CF7CCBD9}" srcOrd="0" destOrd="0" presId="urn:microsoft.com/office/officeart/2005/8/layout/orgChart1"/>
    <dgm:cxn modelId="{9297F1D7-B963-A741-8D08-233D45496158}" type="presParOf" srcId="{97DCCD23-9192-C149-83BE-8116CF7CCBD9}" destId="{F25D1EA9-E666-1C43-BBC3-761BAAF0335F}" srcOrd="0" destOrd="0" presId="urn:microsoft.com/office/officeart/2005/8/layout/orgChart1"/>
    <dgm:cxn modelId="{81A4AAAB-4C3B-C94C-AAB0-4259A5CDDEA8}" type="presParOf" srcId="{97DCCD23-9192-C149-83BE-8116CF7CCBD9}" destId="{87EDDEDB-9A13-D348-9B15-41911DC52562}" srcOrd="1" destOrd="0" presId="urn:microsoft.com/office/officeart/2005/8/layout/orgChart1"/>
    <dgm:cxn modelId="{0016A322-9251-984B-8144-D31303C4956D}" type="presParOf" srcId="{F1F5B513-EBE9-BB40-9131-FA71635F4CD2}" destId="{CECC720D-3DDB-8146-B3C2-4A80CEAE3C93}" srcOrd="1" destOrd="0" presId="urn:microsoft.com/office/officeart/2005/8/layout/orgChart1"/>
    <dgm:cxn modelId="{46B94EBC-9850-F04B-AFE5-B34D904DC97E}" type="presParOf" srcId="{CECC720D-3DDB-8146-B3C2-4A80CEAE3C93}" destId="{69520111-C4FE-104D-BFE0-B54B45E74FB6}" srcOrd="0" destOrd="0" presId="urn:microsoft.com/office/officeart/2005/8/layout/orgChart1"/>
    <dgm:cxn modelId="{7BA87AD5-07B6-CD48-8CD1-0B17C817F137}" type="presParOf" srcId="{CECC720D-3DDB-8146-B3C2-4A80CEAE3C93}" destId="{7098792A-AAB6-7140-B80F-3C9BB5EB36BF}" srcOrd="1" destOrd="0" presId="urn:microsoft.com/office/officeart/2005/8/layout/orgChart1"/>
    <dgm:cxn modelId="{9B6127F9-4913-F24C-BDE8-294B28305436}" type="presParOf" srcId="{7098792A-AAB6-7140-B80F-3C9BB5EB36BF}" destId="{CB7EAF14-E858-BC42-A7C4-6A36FF04EE37}" srcOrd="0" destOrd="0" presId="urn:microsoft.com/office/officeart/2005/8/layout/orgChart1"/>
    <dgm:cxn modelId="{FB579BF3-96C8-7744-B2B0-3631CD4FC8A0}" type="presParOf" srcId="{CB7EAF14-E858-BC42-A7C4-6A36FF04EE37}" destId="{1BCD847E-581E-814D-A3B6-0D1FF7859E63}" srcOrd="0" destOrd="0" presId="urn:microsoft.com/office/officeart/2005/8/layout/orgChart1"/>
    <dgm:cxn modelId="{6BD93B80-A7C2-A54D-B7D9-7824D0497684}" type="presParOf" srcId="{CB7EAF14-E858-BC42-A7C4-6A36FF04EE37}" destId="{8B0B424E-3741-4E4B-8C71-221B0C63F74A}" srcOrd="1" destOrd="0" presId="urn:microsoft.com/office/officeart/2005/8/layout/orgChart1"/>
    <dgm:cxn modelId="{C6BB2E14-4B27-5648-9B15-8F5738E08487}" type="presParOf" srcId="{7098792A-AAB6-7140-B80F-3C9BB5EB36BF}" destId="{18FBB906-F53A-3E42-930D-DB1469D42268}" srcOrd="1" destOrd="0" presId="urn:microsoft.com/office/officeart/2005/8/layout/orgChart1"/>
    <dgm:cxn modelId="{9C4B7C97-783F-A74A-9FB8-1C31F4C46CCF}" type="presParOf" srcId="{7098792A-AAB6-7140-B80F-3C9BB5EB36BF}" destId="{568D7847-791F-7547-8322-9099F419D540}" srcOrd="2" destOrd="0" presId="urn:microsoft.com/office/officeart/2005/8/layout/orgChart1"/>
    <dgm:cxn modelId="{E5808117-B512-F645-9501-88A1CB1C8870}" type="presParOf" srcId="{F1F5B513-EBE9-BB40-9131-FA71635F4CD2}" destId="{E2AEE143-3531-E940-84D8-7DF6DBE090C2}" srcOrd="2" destOrd="0" presId="urn:microsoft.com/office/officeart/2005/8/layout/orgChart1"/>
    <dgm:cxn modelId="{EBF92478-5B04-3C46-BC68-32E71E9DBDC1}" type="presParOf" srcId="{BC5F2E76-D057-D641-910B-3BDABE7F7E36}" destId="{665721D6-FEEE-FE46-A466-EE14741F55FB}" srcOrd="2" destOrd="0" presId="urn:microsoft.com/office/officeart/2005/8/layout/orgChart1"/>
    <dgm:cxn modelId="{147F8FE9-4B7C-CA4C-9AE2-0EA0AFD1F2B2}" type="presParOf" srcId="{7349C45D-9FA2-5F46-9982-31D2A3F7DAAB}" destId="{C897488F-2834-9C43-B4CD-7C87E538B3D9}" srcOrd="2" destOrd="0" presId="urn:microsoft.com/office/officeart/2005/8/layout/orgChart1"/>
    <dgm:cxn modelId="{C1955011-2417-F34B-B707-3CA022B907DE}" type="presParOf" srcId="{BBB92716-BFE9-C646-ACBE-6694A0E1E439}" destId="{DEAC6373-B08E-7B44-A29F-976114A9FB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20111-C4FE-104D-BFE0-B54B45E74FB6}">
      <dsp:nvSpPr>
        <dsp:cNvPr id="0" name=""/>
        <dsp:cNvSpPr/>
      </dsp:nvSpPr>
      <dsp:spPr>
        <a:xfrm>
          <a:off x="11177791" y="3965987"/>
          <a:ext cx="119620" cy="291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742"/>
              </a:lnTo>
              <a:lnTo>
                <a:pt x="119620" y="2917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EA6F9-E00B-7841-8412-4BD5F29CA20C}">
      <dsp:nvSpPr>
        <dsp:cNvPr id="0" name=""/>
        <dsp:cNvSpPr/>
      </dsp:nvSpPr>
      <dsp:spPr>
        <a:xfrm>
          <a:off x="11449696" y="3402203"/>
          <a:ext cx="91440" cy="166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D9806-E0E9-C94E-A309-F335673A6342}">
      <dsp:nvSpPr>
        <dsp:cNvPr id="0" name=""/>
        <dsp:cNvSpPr/>
      </dsp:nvSpPr>
      <dsp:spPr>
        <a:xfrm>
          <a:off x="10113792" y="2838418"/>
          <a:ext cx="1381623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1381623" y="83376"/>
              </a:lnTo>
              <a:lnTo>
                <a:pt x="1381623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9C017-6838-104D-8F10-5FC08D9326C9}">
      <dsp:nvSpPr>
        <dsp:cNvPr id="0" name=""/>
        <dsp:cNvSpPr/>
      </dsp:nvSpPr>
      <dsp:spPr>
        <a:xfrm>
          <a:off x="10271635" y="4648131"/>
          <a:ext cx="138698" cy="307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488"/>
              </a:lnTo>
              <a:lnTo>
                <a:pt x="138698" y="307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40A09-261F-B844-883C-88E4430EA6A5}">
      <dsp:nvSpPr>
        <dsp:cNvPr id="0" name=""/>
        <dsp:cNvSpPr/>
      </dsp:nvSpPr>
      <dsp:spPr>
        <a:xfrm>
          <a:off x="10595777" y="4084347"/>
          <a:ext cx="91440" cy="166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2A863-1AF0-7842-A401-705FDF07D093}">
      <dsp:nvSpPr>
        <dsp:cNvPr id="0" name=""/>
        <dsp:cNvSpPr/>
      </dsp:nvSpPr>
      <dsp:spPr>
        <a:xfrm>
          <a:off x="10292606" y="3402203"/>
          <a:ext cx="348891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348891" y="83376"/>
              </a:lnTo>
              <a:lnTo>
                <a:pt x="348891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E1EDC-708D-0945-8EC3-2011AE5F3047}">
      <dsp:nvSpPr>
        <dsp:cNvPr id="0" name=""/>
        <dsp:cNvSpPr/>
      </dsp:nvSpPr>
      <dsp:spPr>
        <a:xfrm>
          <a:off x="9919094" y="3402203"/>
          <a:ext cx="373511" cy="166753"/>
        </a:xfrm>
        <a:custGeom>
          <a:avLst/>
          <a:gdLst/>
          <a:ahLst/>
          <a:cxnLst/>
          <a:rect l="0" t="0" r="0" b="0"/>
          <a:pathLst>
            <a:path>
              <a:moveTo>
                <a:pt x="373511" y="0"/>
              </a:moveTo>
              <a:lnTo>
                <a:pt x="373511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EFBE1-5CA7-1C43-B9A6-7E740FF6C402}">
      <dsp:nvSpPr>
        <dsp:cNvPr id="0" name=""/>
        <dsp:cNvSpPr/>
      </dsp:nvSpPr>
      <dsp:spPr>
        <a:xfrm>
          <a:off x="10113792" y="2838418"/>
          <a:ext cx="178813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178813" y="83376"/>
              </a:lnTo>
              <a:lnTo>
                <a:pt x="178813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6126D-13DB-4E8C-8502-FC9AB2474C49}">
      <dsp:nvSpPr>
        <dsp:cNvPr id="0" name=""/>
        <dsp:cNvSpPr/>
      </dsp:nvSpPr>
      <dsp:spPr>
        <a:xfrm>
          <a:off x="8677820" y="4219135"/>
          <a:ext cx="134834" cy="365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268"/>
              </a:lnTo>
              <a:lnTo>
                <a:pt x="134834" y="3652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023F4-8CA5-4970-B8FC-5CC81AAC8ED7}">
      <dsp:nvSpPr>
        <dsp:cNvPr id="0" name=""/>
        <dsp:cNvSpPr/>
      </dsp:nvSpPr>
      <dsp:spPr>
        <a:xfrm>
          <a:off x="8684493" y="3655346"/>
          <a:ext cx="352885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352885" y="83376"/>
              </a:lnTo>
              <a:lnTo>
                <a:pt x="352885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D43F9-1539-DE48-A5E1-D9F0D0780B8B}">
      <dsp:nvSpPr>
        <dsp:cNvPr id="0" name=""/>
        <dsp:cNvSpPr/>
      </dsp:nvSpPr>
      <dsp:spPr>
        <a:xfrm>
          <a:off x="8151669" y="3655346"/>
          <a:ext cx="532824" cy="166753"/>
        </a:xfrm>
        <a:custGeom>
          <a:avLst/>
          <a:gdLst/>
          <a:ahLst/>
          <a:cxnLst/>
          <a:rect l="0" t="0" r="0" b="0"/>
          <a:pathLst>
            <a:path>
              <a:moveTo>
                <a:pt x="532824" y="0"/>
              </a:moveTo>
              <a:lnTo>
                <a:pt x="532824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4CA7-FBDE-B047-876F-DE6D1010D5E6}">
      <dsp:nvSpPr>
        <dsp:cNvPr id="0" name=""/>
        <dsp:cNvSpPr/>
      </dsp:nvSpPr>
      <dsp:spPr>
        <a:xfrm>
          <a:off x="8684493" y="2838418"/>
          <a:ext cx="1429299" cy="166753"/>
        </a:xfrm>
        <a:custGeom>
          <a:avLst/>
          <a:gdLst/>
          <a:ahLst/>
          <a:cxnLst/>
          <a:rect l="0" t="0" r="0" b="0"/>
          <a:pathLst>
            <a:path>
              <a:moveTo>
                <a:pt x="1429299" y="0"/>
              </a:moveTo>
              <a:lnTo>
                <a:pt x="1429299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B8D14-D26D-7A41-B4E4-DAFB5C9C7DF5}">
      <dsp:nvSpPr>
        <dsp:cNvPr id="0" name=""/>
        <dsp:cNvSpPr/>
      </dsp:nvSpPr>
      <dsp:spPr>
        <a:xfrm>
          <a:off x="5536960" y="2291535"/>
          <a:ext cx="4576832" cy="149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74"/>
              </a:lnTo>
              <a:lnTo>
                <a:pt x="4576832" y="66474"/>
              </a:lnTo>
              <a:lnTo>
                <a:pt x="4576832" y="1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14A0F-B9C6-4EA6-872D-4DB5285C2A18}">
      <dsp:nvSpPr>
        <dsp:cNvPr id="0" name=""/>
        <dsp:cNvSpPr/>
      </dsp:nvSpPr>
      <dsp:spPr>
        <a:xfrm>
          <a:off x="7561017" y="3381045"/>
          <a:ext cx="342868" cy="336972"/>
        </a:xfrm>
        <a:custGeom>
          <a:avLst/>
          <a:gdLst/>
          <a:ahLst/>
          <a:cxnLst/>
          <a:rect l="0" t="0" r="0" b="0"/>
          <a:pathLst>
            <a:path>
              <a:moveTo>
                <a:pt x="342868" y="0"/>
              </a:moveTo>
              <a:lnTo>
                <a:pt x="342868" y="336972"/>
              </a:lnTo>
              <a:lnTo>
                <a:pt x="0" y="33697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270C3-EBE4-F04F-B578-95CFF30906A3}">
      <dsp:nvSpPr>
        <dsp:cNvPr id="0" name=""/>
        <dsp:cNvSpPr/>
      </dsp:nvSpPr>
      <dsp:spPr>
        <a:xfrm>
          <a:off x="7858165" y="2838351"/>
          <a:ext cx="91440" cy="145662"/>
        </a:xfrm>
        <a:custGeom>
          <a:avLst/>
          <a:gdLst/>
          <a:ahLst/>
          <a:cxnLst/>
          <a:rect l="0" t="0" r="0" b="0"/>
          <a:pathLst>
            <a:path>
              <a:moveTo>
                <a:pt x="47141" y="0"/>
              </a:moveTo>
              <a:lnTo>
                <a:pt x="47141" y="62286"/>
              </a:lnTo>
              <a:lnTo>
                <a:pt x="45720" y="62286"/>
              </a:lnTo>
              <a:lnTo>
                <a:pt x="45720" y="1456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9D15B-9502-6A4C-A289-C2F67237D6F2}">
      <dsp:nvSpPr>
        <dsp:cNvPr id="0" name=""/>
        <dsp:cNvSpPr/>
      </dsp:nvSpPr>
      <dsp:spPr>
        <a:xfrm>
          <a:off x="5536960" y="2291535"/>
          <a:ext cx="2368346" cy="149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07"/>
              </a:lnTo>
              <a:lnTo>
                <a:pt x="2368346" y="66407"/>
              </a:lnTo>
              <a:lnTo>
                <a:pt x="2368346" y="1497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7B8D-4A08-4EC9-9A9D-633FAF65BD4A}">
      <dsp:nvSpPr>
        <dsp:cNvPr id="0" name=""/>
        <dsp:cNvSpPr/>
      </dsp:nvSpPr>
      <dsp:spPr>
        <a:xfrm>
          <a:off x="6574990" y="2854375"/>
          <a:ext cx="113659" cy="355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19"/>
              </a:lnTo>
              <a:lnTo>
                <a:pt x="113659" y="355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AB11E-5D41-4140-8AA5-69D5A6E811B1}">
      <dsp:nvSpPr>
        <dsp:cNvPr id="0" name=""/>
        <dsp:cNvSpPr/>
      </dsp:nvSpPr>
      <dsp:spPr>
        <a:xfrm>
          <a:off x="5536960" y="2291535"/>
          <a:ext cx="1359056" cy="149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74"/>
              </a:lnTo>
              <a:lnTo>
                <a:pt x="1359056" y="66474"/>
              </a:lnTo>
              <a:lnTo>
                <a:pt x="1359056" y="1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FF14C-4D44-4C7C-A860-85CEB7E5566F}">
      <dsp:nvSpPr>
        <dsp:cNvPr id="0" name=""/>
        <dsp:cNvSpPr/>
      </dsp:nvSpPr>
      <dsp:spPr>
        <a:xfrm>
          <a:off x="4490572" y="2838418"/>
          <a:ext cx="1578716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1578716" y="83376"/>
              </a:lnTo>
              <a:lnTo>
                <a:pt x="1578716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57240-54CE-DB40-8D74-378B9664330D}">
      <dsp:nvSpPr>
        <dsp:cNvPr id="0" name=""/>
        <dsp:cNvSpPr/>
      </dsp:nvSpPr>
      <dsp:spPr>
        <a:xfrm>
          <a:off x="4490572" y="2838418"/>
          <a:ext cx="712687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712687" y="83376"/>
              </a:lnTo>
              <a:lnTo>
                <a:pt x="712687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DD7D9-9166-2C42-8165-F5A81A9DBF94}">
      <dsp:nvSpPr>
        <dsp:cNvPr id="0" name=""/>
        <dsp:cNvSpPr/>
      </dsp:nvSpPr>
      <dsp:spPr>
        <a:xfrm>
          <a:off x="4243127" y="3402203"/>
          <a:ext cx="91440" cy="3652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268"/>
              </a:lnTo>
              <a:lnTo>
                <a:pt x="131988" y="3652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6BC49-739B-B848-AA53-3B235CEC89D5}">
      <dsp:nvSpPr>
        <dsp:cNvPr id="0" name=""/>
        <dsp:cNvSpPr/>
      </dsp:nvSpPr>
      <dsp:spPr>
        <a:xfrm>
          <a:off x="4444852" y="2838418"/>
          <a:ext cx="91440" cy="166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376"/>
              </a:lnTo>
              <a:lnTo>
                <a:pt x="74044" y="83376"/>
              </a:lnTo>
              <a:lnTo>
                <a:pt x="74044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E752C-7D26-0845-A5AB-9051D4FBD64F}">
      <dsp:nvSpPr>
        <dsp:cNvPr id="0" name=""/>
        <dsp:cNvSpPr/>
      </dsp:nvSpPr>
      <dsp:spPr>
        <a:xfrm>
          <a:off x="3770111" y="2838418"/>
          <a:ext cx="720461" cy="166753"/>
        </a:xfrm>
        <a:custGeom>
          <a:avLst/>
          <a:gdLst/>
          <a:ahLst/>
          <a:cxnLst/>
          <a:rect l="0" t="0" r="0" b="0"/>
          <a:pathLst>
            <a:path>
              <a:moveTo>
                <a:pt x="720461" y="0"/>
              </a:moveTo>
              <a:lnTo>
                <a:pt x="720461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E0993-58D5-D646-A22E-836DD86BACC9}">
      <dsp:nvSpPr>
        <dsp:cNvPr id="0" name=""/>
        <dsp:cNvSpPr/>
      </dsp:nvSpPr>
      <dsp:spPr>
        <a:xfrm>
          <a:off x="2911856" y="2838418"/>
          <a:ext cx="1578716" cy="166753"/>
        </a:xfrm>
        <a:custGeom>
          <a:avLst/>
          <a:gdLst/>
          <a:ahLst/>
          <a:cxnLst/>
          <a:rect l="0" t="0" r="0" b="0"/>
          <a:pathLst>
            <a:path>
              <a:moveTo>
                <a:pt x="1578716" y="0"/>
              </a:moveTo>
              <a:lnTo>
                <a:pt x="1578716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7D9F8-8080-0A4A-8E6C-B5189806F5A1}">
      <dsp:nvSpPr>
        <dsp:cNvPr id="0" name=""/>
        <dsp:cNvSpPr/>
      </dsp:nvSpPr>
      <dsp:spPr>
        <a:xfrm>
          <a:off x="4490572" y="2291535"/>
          <a:ext cx="1046388" cy="149851"/>
        </a:xfrm>
        <a:custGeom>
          <a:avLst/>
          <a:gdLst/>
          <a:ahLst/>
          <a:cxnLst/>
          <a:rect l="0" t="0" r="0" b="0"/>
          <a:pathLst>
            <a:path>
              <a:moveTo>
                <a:pt x="1046388" y="0"/>
              </a:moveTo>
              <a:lnTo>
                <a:pt x="1046388" y="66474"/>
              </a:lnTo>
              <a:lnTo>
                <a:pt x="0" y="66474"/>
              </a:lnTo>
              <a:lnTo>
                <a:pt x="0" y="1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00032-29D1-F641-84C0-F2BF1374B95D}">
      <dsp:nvSpPr>
        <dsp:cNvPr id="0" name=""/>
        <dsp:cNvSpPr/>
      </dsp:nvSpPr>
      <dsp:spPr>
        <a:xfrm>
          <a:off x="1652337" y="2838418"/>
          <a:ext cx="119109" cy="391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042"/>
              </a:lnTo>
              <a:lnTo>
                <a:pt x="119109" y="3910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B3248-9DB4-A14A-A259-94081495E473}">
      <dsp:nvSpPr>
        <dsp:cNvPr id="0" name=""/>
        <dsp:cNvSpPr/>
      </dsp:nvSpPr>
      <dsp:spPr>
        <a:xfrm>
          <a:off x="1969962" y="2291535"/>
          <a:ext cx="3566998" cy="149851"/>
        </a:xfrm>
        <a:custGeom>
          <a:avLst/>
          <a:gdLst/>
          <a:ahLst/>
          <a:cxnLst/>
          <a:rect l="0" t="0" r="0" b="0"/>
          <a:pathLst>
            <a:path>
              <a:moveTo>
                <a:pt x="3566998" y="0"/>
              </a:moveTo>
              <a:lnTo>
                <a:pt x="3566998" y="66474"/>
              </a:lnTo>
              <a:lnTo>
                <a:pt x="0" y="66474"/>
              </a:lnTo>
              <a:lnTo>
                <a:pt x="0" y="1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CB524-2122-294D-9A2B-506843F157D8}">
      <dsp:nvSpPr>
        <dsp:cNvPr id="0" name=""/>
        <dsp:cNvSpPr/>
      </dsp:nvSpPr>
      <dsp:spPr>
        <a:xfrm>
          <a:off x="962139" y="3442486"/>
          <a:ext cx="167867" cy="388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793"/>
              </a:lnTo>
              <a:lnTo>
                <a:pt x="167867" y="3887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74819-0DF8-9847-B82D-E3B9CA798235}">
      <dsp:nvSpPr>
        <dsp:cNvPr id="0" name=""/>
        <dsp:cNvSpPr/>
      </dsp:nvSpPr>
      <dsp:spPr>
        <a:xfrm>
          <a:off x="802602" y="2878701"/>
          <a:ext cx="416883" cy="16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76"/>
              </a:lnTo>
              <a:lnTo>
                <a:pt x="416883" y="83376"/>
              </a:lnTo>
              <a:lnTo>
                <a:pt x="416883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74820-DA5F-9F4A-AAC9-5DC076F561A2}">
      <dsp:nvSpPr>
        <dsp:cNvPr id="0" name=""/>
        <dsp:cNvSpPr/>
      </dsp:nvSpPr>
      <dsp:spPr>
        <a:xfrm>
          <a:off x="397542" y="2878701"/>
          <a:ext cx="405059" cy="166753"/>
        </a:xfrm>
        <a:custGeom>
          <a:avLst/>
          <a:gdLst/>
          <a:ahLst/>
          <a:cxnLst/>
          <a:rect l="0" t="0" r="0" b="0"/>
          <a:pathLst>
            <a:path>
              <a:moveTo>
                <a:pt x="405059" y="0"/>
              </a:moveTo>
              <a:lnTo>
                <a:pt x="405059" y="83376"/>
              </a:lnTo>
              <a:lnTo>
                <a:pt x="0" y="83376"/>
              </a:lnTo>
              <a:lnTo>
                <a:pt x="0" y="166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E5E2F-F1D8-7D4C-9F30-350627CBB120}">
      <dsp:nvSpPr>
        <dsp:cNvPr id="0" name=""/>
        <dsp:cNvSpPr/>
      </dsp:nvSpPr>
      <dsp:spPr>
        <a:xfrm>
          <a:off x="802602" y="2291535"/>
          <a:ext cx="4734358" cy="149851"/>
        </a:xfrm>
        <a:custGeom>
          <a:avLst/>
          <a:gdLst/>
          <a:ahLst/>
          <a:cxnLst/>
          <a:rect l="0" t="0" r="0" b="0"/>
          <a:pathLst>
            <a:path>
              <a:moveTo>
                <a:pt x="4734358" y="0"/>
              </a:moveTo>
              <a:lnTo>
                <a:pt x="4734358" y="66474"/>
              </a:lnTo>
              <a:lnTo>
                <a:pt x="0" y="66474"/>
              </a:lnTo>
              <a:lnTo>
                <a:pt x="0" y="1498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523CC-9488-EC4E-83F6-4D75B303D4C5}">
      <dsp:nvSpPr>
        <dsp:cNvPr id="0" name=""/>
        <dsp:cNvSpPr/>
      </dsp:nvSpPr>
      <dsp:spPr>
        <a:xfrm>
          <a:off x="4952050" y="1353997"/>
          <a:ext cx="1169821" cy="937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Cyfarwyddwr</a:t>
          </a:r>
          <a:r>
            <a:rPr lang="en-US" sz="600" kern="1200" dirty="0"/>
            <a:t> o YCP  – Andrea James (ajp23)</a:t>
          </a:r>
          <a:endParaRPr lang="en-GB" sz="600" kern="1200" dirty="0"/>
        </a:p>
      </dsp:txBody>
      <dsp:txXfrm>
        <a:off x="4952050" y="1353997"/>
        <a:ext cx="1169821" cy="937538"/>
      </dsp:txXfrm>
    </dsp:sp>
    <dsp:sp modelId="{5034A92A-AEC5-4843-B55C-19335A39BD62}">
      <dsp:nvSpPr>
        <dsp:cNvPr id="0" name=""/>
        <dsp:cNvSpPr/>
      </dsp:nvSpPr>
      <dsp:spPr>
        <a:xfrm>
          <a:off x="359503" y="2441387"/>
          <a:ext cx="886198" cy="437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Pennaeth</a:t>
          </a:r>
          <a:r>
            <a:rPr lang="en-US" sz="600" kern="1200" dirty="0"/>
            <a:t> </a:t>
          </a:r>
          <a:r>
            <a:rPr lang="en-US" sz="600" kern="1200" dirty="0" err="1"/>
            <a:t>Prosiectau</a:t>
          </a:r>
          <a:r>
            <a:rPr lang="en-US" sz="600" kern="1200" dirty="0"/>
            <a:t> a </a:t>
          </a:r>
          <a:r>
            <a:rPr lang="en-US" sz="600" kern="1200" dirty="0" err="1"/>
            <a:t>Chynnal</a:t>
          </a:r>
          <a:r>
            <a:rPr lang="en-US" sz="600" kern="1200" dirty="0"/>
            <a:t> a </a:t>
          </a:r>
          <a:r>
            <a:rPr lang="en-US" sz="600" kern="1200" dirty="0" err="1"/>
            <a:t>Chadw</a:t>
          </a:r>
          <a:r>
            <a:rPr lang="en-US" sz="600" kern="1200" dirty="0"/>
            <a:t> - Andrew Thomas (ajt19) </a:t>
          </a:r>
          <a:endParaRPr lang="en-GB" sz="600" kern="1200" dirty="0"/>
        </a:p>
      </dsp:txBody>
      <dsp:txXfrm>
        <a:off x="359503" y="2441387"/>
        <a:ext cx="886198" cy="437314"/>
      </dsp:txXfrm>
    </dsp:sp>
    <dsp:sp modelId="{5588317A-1E1A-B343-BD2A-4117B135409F}">
      <dsp:nvSpPr>
        <dsp:cNvPr id="0" name=""/>
        <dsp:cNvSpPr/>
      </dsp:nvSpPr>
      <dsp:spPr>
        <a:xfrm>
          <a:off x="511" y="3045454"/>
          <a:ext cx="794062" cy="393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Swyddogion</a:t>
          </a:r>
          <a:r>
            <a:rPr lang="en-US" sz="600" kern="1200" dirty="0"/>
            <a:t> </a:t>
          </a:r>
          <a:r>
            <a:rPr lang="en-US" sz="600" kern="1200" dirty="0" err="1"/>
            <a:t>Ansawdd</a:t>
          </a:r>
          <a:r>
            <a:rPr lang="en-US" sz="600" kern="1200" dirty="0"/>
            <a:t> / </a:t>
          </a:r>
          <a:r>
            <a:rPr lang="en-US" sz="600" kern="1200" dirty="0" err="1"/>
            <a:t>Prosiectau</a:t>
          </a:r>
          <a:endParaRPr lang="en-GB" sz="600" kern="1200" dirty="0"/>
        </a:p>
      </dsp:txBody>
      <dsp:txXfrm>
        <a:off x="511" y="3045454"/>
        <a:ext cx="794062" cy="393192"/>
      </dsp:txXfrm>
    </dsp:sp>
    <dsp:sp modelId="{90947725-70CC-2344-AB27-EA4B0B470022}">
      <dsp:nvSpPr>
        <dsp:cNvPr id="0" name=""/>
        <dsp:cNvSpPr/>
      </dsp:nvSpPr>
      <dsp:spPr>
        <a:xfrm>
          <a:off x="897802" y="3045454"/>
          <a:ext cx="643365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Rheolwyr</a:t>
          </a:r>
          <a:r>
            <a:rPr lang="en-US" sz="600" kern="1200" dirty="0"/>
            <a:t> </a:t>
          </a:r>
          <a:r>
            <a:rPr lang="en-US" sz="600" kern="1200" dirty="0" err="1"/>
            <a:t>Cynnai</a:t>
          </a:r>
          <a:r>
            <a:rPr lang="en-US" sz="600" kern="1200" dirty="0"/>
            <a:t> a </a:t>
          </a:r>
          <a:r>
            <a:rPr lang="en-US" sz="600" kern="1200" dirty="0" err="1"/>
            <a:t>Chadw</a:t>
          </a:r>
          <a:r>
            <a:rPr lang="en-US" sz="600" kern="1200" dirty="0"/>
            <a:t> </a:t>
          </a:r>
          <a:endParaRPr lang="en-GB" sz="600" kern="1200" dirty="0"/>
        </a:p>
      </dsp:txBody>
      <dsp:txXfrm>
        <a:off x="897802" y="3045454"/>
        <a:ext cx="643365" cy="397031"/>
      </dsp:txXfrm>
    </dsp:sp>
    <dsp:sp modelId="{5508B483-1DDA-4542-B5FC-DAFE6E7C3734}">
      <dsp:nvSpPr>
        <dsp:cNvPr id="0" name=""/>
        <dsp:cNvSpPr/>
      </dsp:nvSpPr>
      <dsp:spPr>
        <a:xfrm>
          <a:off x="1130006" y="3632763"/>
          <a:ext cx="920993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Cynorthwyolau</a:t>
          </a:r>
          <a:r>
            <a:rPr lang="en-US" sz="600" kern="1200" dirty="0"/>
            <a:t> </a:t>
          </a:r>
          <a:r>
            <a:rPr lang="en-US" sz="600" kern="1200" dirty="0" err="1"/>
            <a:t>Cynnal</a:t>
          </a:r>
          <a:r>
            <a:rPr lang="en-US" sz="600" kern="1200" dirty="0"/>
            <a:t> a </a:t>
          </a:r>
          <a:r>
            <a:rPr lang="en-US" sz="600" kern="1200" dirty="0" err="1"/>
            <a:t>Chadw</a:t>
          </a:r>
          <a:endParaRPr lang="en-GB" sz="600" kern="1200" dirty="0"/>
        </a:p>
      </dsp:txBody>
      <dsp:txXfrm>
        <a:off x="1130006" y="3632763"/>
        <a:ext cx="920993" cy="397031"/>
      </dsp:txXfrm>
    </dsp:sp>
    <dsp:sp modelId="{EF0FF01A-BEAB-FA4D-8BA4-96808C05CDEE}">
      <dsp:nvSpPr>
        <dsp:cNvPr id="0" name=""/>
        <dsp:cNvSpPr/>
      </dsp:nvSpPr>
      <dsp:spPr>
        <a:xfrm>
          <a:off x="1572930" y="2441387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Cynllunio</a:t>
          </a:r>
          <a:r>
            <a:rPr lang="en-US" sz="600" kern="1200" dirty="0"/>
            <a:t> </a:t>
          </a:r>
          <a:r>
            <a:rPr lang="en-US" sz="600" kern="1200" dirty="0" err="1"/>
            <a:t>Ystadau</a:t>
          </a:r>
          <a:r>
            <a:rPr lang="en-US" sz="600" kern="1200" dirty="0"/>
            <a:t> a </a:t>
          </a:r>
          <a:r>
            <a:rPr lang="en-US" sz="600" kern="1200" dirty="0" err="1"/>
            <a:t>Gofod</a:t>
          </a:r>
          <a:r>
            <a:rPr lang="en-US" sz="600" kern="1200" dirty="0"/>
            <a:t>- Tim Macy (tmm) </a:t>
          </a:r>
          <a:endParaRPr lang="en-GB" sz="600" kern="1200" dirty="0"/>
        </a:p>
      </dsp:txBody>
      <dsp:txXfrm>
        <a:off x="1572930" y="2441387"/>
        <a:ext cx="794062" cy="397031"/>
      </dsp:txXfrm>
    </dsp:sp>
    <dsp:sp modelId="{8EDCC41F-D40F-C247-AFB7-6BCF7084F76F}">
      <dsp:nvSpPr>
        <dsp:cNvPr id="0" name=""/>
        <dsp:cNvSpPr/>
      </dsp:nvSpPr>
      <dsp:spPr>
        <a:xfrm>
          <a:off x="1771446" y="3005171"/>
          <a:ext cx="576624" cy="4485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Gweinyddwr</a:t>
          </a:r>
          <a:r>
            <a:rPr lang="en-US" sz="600" kern="1200" dirty="0"/>
            <a:t> </a:t>
          </a:r>
          <a:r>
            <a:rPr lang="en-US" sz="600" kern="1200" dirty="0" err="1"/>
            <a:t>Cynorthwyolau</a:t>
          </a:r>
          <a:endParaRPr lang="en-GB" sz="600" kern="1200" dirty="0"/>
        </a:p>
      </dsp:txBody>
      <dsp:txXfrm>
        <a:off x="1771446" y="3005171"/>
        <a:ext cx="576624" cy="448578"/>
      </dsp:txXfrm>
    </dsp:sp>
    <dsp:sp modelId="{EBA25999-4052-1142-B85A-F3FFD77B7730}">
      <dsp:nvSpPr>
        <dsp:cNvPr id="0" name=""/>
        <dsp:cNvSpPr/>
      </dsp:nvSpPr>
      <dsp:spPr>
        <a:xfrm>
          <a:off x="4093540" y="2441387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Gweithrediadau</a:t>
          </a:r>
          <a:r>
            <a:rPr lang="en-US" sz="600" kern="1200" dirty="0"/>
            <a:t>– Maria Ferreira (elf) </a:t>
          </a:r>
          <a:endParaRPr lang="en-GB" sz="600" kern="1200" dirty="0"/>
        </a:p>
      </dsp:txBody>
      <dsp:txXfrm>
        <a:off x="4093540" y="2441387"/>
        <a:ext cx="794062" cy="397031"/>
      </dsp:txXfrm>
    </dsp:sp>
    <dsp:sp modelId="{70580481-A90E-C44D-9330-7E2D90418DC4}">
      <dsp:nvSpPr>
        <dsp:cNvPr id="0" name=""/>
        <dsp:cNvSpPr/>
      </dsp:nvSpPr>
      <dsp:spPr>
        <a:xfrm>
          <a:off x="2514824" y="3005171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Swyddfa </a:t>
          </a:r>
          <a:r>
            <a:rPr lang="en-US" sz="600" kern="1200" dirty="0" err="1"/>
            <a:t>Llety</a:t>
          </a:r>
          <a:endParaRPr lang="en-GB" sz="600" kern="1200" dirty="0"/>
        </a:p>
      </dsp:txBody>
      <dsp:txXfrm>
        <a:off x="2514824" y="3005171"/>
        <a:ext cx="794062" cy="397031"/>
      </dsp:txXfrm>
    </dsp:sp>
    <dsp:sp modelId="{385A1056-CF1C-4443-AE07-CB04BFED1ABD}">
      <dsp:nvSpPr>
        <dsp:cNvPr id="0" name=""/>
        <dsp:cNvSpPr/>
      </dsp:nvSpPr>
      <dsp:spPr>
        <a:xfrm>
          <a:off x="3475640" y="3005171"/>
          <a:ext cx="588940" cy="5070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Desg</a:t>
          </a:r>
          <a:r>
            <a:rPr lang="en-US" sz="600" kern="1200" dirty="0"/>
            <a:t> </a:t>
          </a:r>
          <a:r>
            <a:rPr lang="en-US" sz="600" kern="1200" dirty="0" err="1"/>
            <a:t>Gymorth</a:t>
          </a:r>
          <a:r>
            <a:rPr lang="en-US" sz="600" kern="1200" dirty="0"/>
            <a:t> </a:t>
          </a:r>
          <a:r>
            <a:rPr lang="en-US" sz="600" kern="1200" dirty="0" err="1"/>
            <a:t>gweithredydd</a:t>
          </a:r>
          <a:r>
            <a:rPr lang="en-US" sz="600" kern="1200" dirty="0"/>
            <a:t>  </a:t>
          </a:r>
          <a:endParaRPr lang="en-GB" sz="600" kern="1200" dirty="0"/>
        </a:p>
      </dsp:txBody>
      <dsp:txXfrm>
        <a:off x="3475640" y="3005171"/>
        <a:ext cx="588940" cy="507096"/>
      </dsp:txXfrm>
    </dsp:sp>
    <dsp:sp modelId="{60931B1A-7A73-4A41-A443-EFC6F71434CE}">
      <dsp:nvSpPr>
        <dsp:cNvPr id="0" name=""/>
        <dsp:cNvSpPr/>
      </dsp:nvSpPr>
      <dsp:spPr>
        <a:xfrm>
          <a:off x="4231334" y="3005171"/>
          <a:ext cx="575123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Gweinyddwr</a:t>
          </a:r>
          <a:r>
            <a:rPr lang="en-US" sz="600" kern="1200" dirty="0"/>
            <a:t> </a:t>
          </a:r>
          <a:r>
            <a:rPr lang="en-US" sz="600" kern="1200" dirty="0" err="1"/>
            <a:t>Adrannol</a:t>
          </a:r>
          <a:endParaRPr lang="en-GB" sz="600" kern="1200" dirty="0"/>
        </a:p>
      </dsp:txBody>
      <dsp:txXfrm>
        <a:off x="4231334" y="3005171"/>
        <a:ext cx="575123" cy="397031"/>
      </dsp:txXfrm>
    </dsp:sp>
    <dsp:sp modelId="{F95B6B31-4489-7047-BD95-CED7E38EECA6}">
      <dsp:nvSpPr>
        <dsp:cNvPr id="0" name=""/>
        <dsp:cNvSpPr/>
      </dsp:nvSpPr>
      <dsp:spPr>
        <a:xfrm>
          <a:off x="4375115" y="3568956"/>
          <a:ext cx="550944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Gweinyddwr</a:t>
          </a:r>
          <a:r>
            <a:rPr lang="en-US" sz="600" kern="1200" dirty="0"/>
            <a:t> </a:t>
          </a:r>
          <a:r>
            <a:rPr lang="en-US" sz="600" kern="1200" dirty="0" err="1"/>
            <a:t>Cynorthwyolau</a:t>
          </a:r>
          <a:endParaRPr lang="en-GB" sz="600" kern="1200" dirty="0"/>
        </a:p>
      </dsp:txBody>
      <dsp:txXfrm>
        <a:off x="4375115" y="3568956"/>
        <a:ext cx="550944" cy="397031"/>
      </dsp:txXfrm>
    </dsp:sp>
    <dsp:sp modelId="{9F46D589-559F-4745-B910-3A1F2DBF89E8}">
      <dsp:nvSpPr>
        <dsp:cNvPr id="0" name=""/>
        <dsp:cNvSpPr/>
      </dsp:nvSpPr>
      <dsp:spPr>
        <a:xfrm>
          <a:off x="4937113" y="3005171"/>
          <a:ext cx="532292" cy="421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Teithio</a:t>
          </a:r>
          <a:r>
            <a:rPr lang="en-GB" sz="600" kern="1200" dirty="0"/>
            <a:t> a </a:t>
          </a:r>
          <a:r>
            <a:rPr lang="en-GB" sz="600" kern="1200" dirty="0" err="1"/>
            <a:t>Fflyd</a:t>
          </a:r>
          <a:endParaRPr lang="en-GB" sz="600" kern="1200" dirty="0"/>
        </a:p>
      </dsp:txBody>
      <dsp:txXfrm>
        <a:off x="4937113" y="3005171"/>
        <a:ext cx="532292" cy="421496"/>
      </dsp:txXfrm>
    </dsp:sp>
    <dsp:sp modelId="{81C143EF-0EB4-4CC8-9682-6A3E9C5A2679}">
      <dsp:nvSpPr>
        <dsp:cNvPr id="0" name=""/>
        <dsp:cNvSpPr/>
      </dsp:nvSpPr>
      <dsp:spPr>
        <a:xfrm>
          <a:off x="5672257" y="3005171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Gweinyddu</a:t>
          </a:r>
          <a:r>
            <a:rPr lang="en-GB" sz="600" kern="1200" dirty="0"/>
            <a:t> </a:t>
          </a:r>
          <a:r>
            <a:rPr lang="en-GB" sz="600" kern="1200"/>
            <a:t>Canolog</a:t>
          </a:r>
        </a:p>
      </dsp:txBody>
      <dsp:txXfrm>
        <a:off x="5672257" y="3005171"/>
        <a:ext cx="794062" cy="397031"/>
      </dsp:txXfrm>
    </dsp:sp>
    <dsp:sp modelId="{A433BC54-3A96-1543-AC5B-8D6589E9F983}">
      <dsp:nvSpPr>
        <dsp:cNvPr id="0" name=""/>
        <dsp:cNvSpPr/>
      </dsp:nvSpPr>
      <dsp:spPr>
        <a:xfrm>
          <a:off x="6494733" y="2441387"/>
          <a:ext cx="802567" cy="4129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Cydymffurfiaeth</a:t>
          </a:r>
          <a:r>
            <a:rPr lang="en-US" sz="600" kern="1200" dirty="0"/>
            <a:t> – Simon Edwards (sse) </a:t>
          </a:r>
          <a:endParaRPr lang="en-GB" sz="600" kern="1200" dirty="0"/>
        </a:p>
      </dsp:txBody>
      <dsp:txXfrm>
        <a:off x="6494733" y="2441387"/>
        <a:ext cx="802567" cy="412988"/>
      </dsp:txXfrm>
    </dsp:sp>
    <dsp:sp modelId="{A120BC29-3FA4-4C53-8985-1AE77E87733A}">
      <dsp:nvSpPr>
        <dsp:cNvPr id="0" name=""/>
        <dsp:cNvSpPr/>
      </dsp:nvSpPr>
      <dsp:spPr>
        <a:xfrm>
          <a:off x="6688649" y="3002495"/>
          <a:ext cx="525502" cy="414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Technegwyr</a:t>
          </a:r>
          <a:r>
            <a:rPr lang="en-GB" sz="600" kern="1200" dirty="0"/>
            <a:t> </a:t>
          </a:r>
          <a:r>
            <a:rPr lang="en-GB" sz="600" kern="1200" dirty="0" err="1"/>
            <a:t>Ystadau</a:t>
          </a:r>
          <a:endParaRPr lang="en-GB" sz="600" kern="1200" dirty="0"/>
        </a:p>
      </dsp:txBody>
      <dsp:txXfrm>
        <a:off x="6688649" y="3002495"/>
        <a:ext cx="525502" cy="414997"/>
      </dsp:txXfrm>
    </dsp:sp>
    <dsp:sp modelId="{2A8A3C9A-E853-294C-9370-0C63B5BA28F4}">
      <dsp:nvSpPr>
        <dsp:cNvPr id="0" name=""/>
        <dsp:cNvSpPr/>
      </dsp:nvSpPr>
      <dsp:spPr>
        <a:xfrm>
          <a:off x="7508275" y="2441319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Diogelwch</a:t>
          </a:r>
          <a:r>
            <a:rPr lang="en-US" sz="600" kern="1200" dirty="0"/>
            <a:t> – Mark Whitney </a:t>
          </a:r>
          <a:r>
            <a:rPr lang="en-US" sz="600" kern="1200"/>
            <a:t>(mrw10) </a:t>
          </a:r>
          <a:endParaRPr lang="en-GB" sz="600" kern="1200" dirty="0"/>
        </a:p>
      </dsp:txBody>
      <dsp:txXfrm>
        <a:off x="7508275" y="2441319"/>
        <a:ext cx="794062" cy="397031"/>
      </dsp:txXfrm>
    </dsp:sp>
    <dsp:sp modelId="{B99B21F0-7CB1-F349-9E60-C04D71B220A8}">
      <dsp:nvSpPr>
        <dsp:cNvPr id="0" name=""/>
        <dsp:cNvSpPr/>
      </dsp:nvSpPr>
      <dsp:spPr>
        <a:xfrm>
          <a:off x="7593244" y="2984013"/>
          <a:ext cx="62128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Dirprwy</a:t>
          </a:r>
          <a:r>
            <a:rPr lang="en-US" sz="600" kern="1200" dirty="0"/>
            <a:t> </a:t>
          </a:r>
          <a:r>
            <a:rPr lang="en-US" sz="600" kern="1200" dirty="0" err="1"/>
            <a:t>Rheolwr</a:t>
          </a:r>
          <a:r>
            <a:rPr lang="en-US" sz="600" kern="1200" dirty="0"/>
            <a:t> Diogelwch</a:t>
          </a:r>
          <a:endParaRPr lang="en-GB" sz="600" kern="1200" dirty="0"/>
        </a:p>
      </dsp:txBody>
      <dsp:txXfrm>
        <a:off x="7593244" y="2984013"/>
        <a:ext cx="621282" cy="397031"/>
      </dsp:txXfrm>
    </dsp:sp>
    <dsp:sp modelId="{4B62A87E-EFE1-4D68-A7D9-3B404E24624A}">
      <dsp:nvSpPr>
        <dsp:cNvPr id="0" name=""/>
        <dsp:cNvSpPr/>
      </dsp:nvSpPr>
      <dsp:spPr>
        <a:xfrm>
          <a:off x="7033592" y="3519502"/>
          <a:ext cx="527424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Tîm</a:t>
          </a:r>
          <a:r>
            <a:rPr lang="en-GB" sz="600" kern="1200" dirty="0"/>
            <a:t> </a:t>
          </a:r>
          <a:r>
            <a:rPr lang="en-GB" sz="600" kern="1200" dirty="0" err="1"/>
            <a:t>Diogelwch</a:t>
          </a:r>
          <a:endParaRPr lang="en-GB" sz="600" kern="1200" dirty="0"/>
        </a:p>
      </dsp:txBody>
      <dsp:txXfrm>
        <a:off x="7033592" y="3519502"/>
        <a:ext cx="527424" cy="397031"/>
      </dsp:txXfrm>
    </dsp:sp>
    <dsp:sp modelId="{E7B9A7BE-FD5C-864A-880D-B3869D66EC75}">
      <dsp:nvSpPr>
        <dsp:cNvPr id="0" name=""/>
        <dsp:cNvSpPr/>
      </dsp:nvSpPr>
      <dsp:spPr>
        <a:xfrm>
          <a:off x="9576772" y="2441387"/>
          <a:ext cx="1074041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Pennaeth</a:t>
          </a:r>
          <a:r>
            <a:rPr lang="en-US" sz="600" kern="1200" dirty="0"/>
            <a:t> Cyfleusterau a </a:t>
          </a:r>
          <a:r>
            <a:rPr lang="en-US" sz="600" kern="1200" dirty="0" err="1"/>
            <a:t>Gweithrediadau</a:t>
          </a:r>
          <a:r>
            <a:rPr lang="en-US" sz="600" kern="1200" dirty="0"/>
            <a:t> </a:t>
          </a:r>
          <a:r>
            <a:rPr lang="en-US" sz="600" kern="1200" dirty="0" err="1"/>
            <a:t>Preswyl</a:t>
          </a:r>
          <a:r>
            <a:rPr lang="en-US" sz="600" kern="1200" dirty="0"/>
            <a:t>– Tom Bates (tgb)</a:t>
          </a:r>
          <a:endParaRPr lang="en-GB" sz="600" kern="1200" dirty="0"/>
        </a:p>
      </dsp:txBody>
      <dsp:txXfrm>
        <a:off x="9576772" y="2441387"/>
        <a:ext cx="1074041" cy="397031"/>
      </dsp:txXfrm>
    </dsp:sp>
    <dsp:sp modelId="{82B48A08-A865-4E49-B661-4DEC7AFA1C4A}">
      <dsp:nvSpPr>
        <dsp:cNvPr id="0" name=""/>
        <dsp:cNvSpPr/>
      </dsp:nvSpPr>
      <dsp:spPr>
        <a:xfrm>
          <a:off x="8395621" y="3005171"/>
          <a:ext cx="577744" cy="6501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Gwasanaethau </a:t>
          </a:r>
          <a:r>
            <a:rPr lang="en-US" sz="600" kern="1200" dirty="0" err="1"/>
            <a:t>phrint</a:t>
          </a:r>
          <a:r>
            <a:rPr lang="en-US" sz="600" kern="1200" dirty="0"/>
            <a:t> a </a:t>
          </a:r>
          <a:r>
            <a:rPr lang="en-US" sz="600" kern="1200" dirty="0" err="1"/>
            <a:t>phost</a:t>
          </a:r>
          <a:endParaRPr lang="en-GB" sz="600" kern="1200" dirty="0"/>
        </a:p>
      </dsp:txBody>
      <dsp:txXfrm>
        <a:off x="8395621" y="3005171"/>
        <a:ext cx="577744" cy="650174"/>
      </dsp:txXfrm>
    </dsp:sp>
    <dsp:sp modelId="{49605792-DAB6-3348-873F-AD96D50701AD}">
      <dsp:nvSpPr>
        <dsp:cNvPr id="0" name=""/>
        <dsp:cNvSpPr/>
      </dsp:nvSpPr>
      <dsp:spPr>
        <a:xfrm>
          <a:off x="7882160" y="3822099"/>
          <a:ext cx="539017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Tîm</a:t>
          </a:r>
          <a:r>
            <a:rPr lang="en-GB" sz="600" kern="1200" dirty="0"/>
            <a:t> </a:t>
          </a:r>
          <a:r>
            <a:rPr lang="en-GB" sz="600" kern="1200" dirty="0" err="1"/>
            <a:t>phrint</a:t>
          </a:r>
          <a:r>
            <a:rPr lang="en-GB" sz="600" kern="1200" dirty="0"/>
            <a:t> </a:t>
          </a:r>
          <a:r>
            <a:rPr lang="en-GB" sz="600" kern="1200" dirty="0" err="1"/>
            <a:t>gwasanaethau</a:t>
          </a:r>
          <a:endParaRPr lang="en-GB" sz="600" kern="1200" dirty="0"/>
        </a:p>
      </dsp:txBody>
      <dsp:txXfrm>
        <a:off x="7882160" y="3822099"/>
        <a:ext cx="539017" cy="397031"/>
      </dsp:txXfrm>
    </dsp:sp>
    <dsp:sp modelId="{06812F4A-743F-4937-AC45-9E7C13E33C53}">
      <dsp:nvSpPr>
        <dsp:cNvPr id="0" name=""/>
        <dsp:cNvSpPr/>
      </dsp:nvSpPr>
      <dsp:spPr>
        <a:xfrm>
          <a:off x="8587931" y="3822099"/>
          <a:ext cx="898895" cy="3970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Rheolwr</a:t>
          </a:r>
          <a:r>
            <a:rPr lang="en-GB" sz="600" kern="1200" dirty="0"/>
            <a:t> </a:t>
          </a:r>
          <a:r>
            <a:rPr lang="en-GB" sz="600" kern="1200" dirty="0" err="1"/>
            <a:t>Cynorthwyd</a:t>
          </a:r>
          <a:r>
            <a:rPr lang="en-GB" sz="600" kern="1200" dirty="0"/>
            <a:t> Gwasanaethau Post</a:t>
          </a:r>
        </a:p>
      </dsp:txBody>
      <dsp:txXfrm>
        <a:off x="8587931" y="3822099"/>
        <a:ext cx="898895" cy="397035"/>
      </dsp:txXfrm>
    </dsp:sp>
    <dsp:sp modelId="{7B237D0F-ED41-4828-95BF-AD5FFA88E0D9}">
      <dsp:nvSpPr>
        <dsp:cNvPr id="0" name=""/>
        <dsp:cNvSpPr/>
      </dsp:nvSpPr>
      <dsp:spPr>
        <a:xfrm>
          <a:off x="8812655" y="4385888"/>
          <a:ext cx="55762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Tîm</a:t>
          </a:r>
          <a:r>
            <a:rPr lang="en-GB" sz="600" kern="1200" dirty="0"/>
            <a:t> Gwasanaethau Post</a:t>
          </a:r>
        </a:p>
      </dsp:txBody>
      <dsp:txXfrm>
        <a:off x="8812655" y="4385888"/>
        <a:ext cx="557622" cy="397031"/>
      </dsp:txXfrm>
    </dsp:sp>
    <dsp:sp modelId="{68FA60A9-112D-714A-8F14-C2B2BCF149A0}">
      <dsp:nvSpPr>
        <dsp:cNvPr id="0" name=""/>
        <dsp:cNvSpPr/>
      </dsp:nvSpPr>
      <dsp:spPr>
        <a:xfrm>
          <a:off x="9875528" y="3005171"/>
          <a:ext cx="834155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Uwch</a:t>
          </a:r>
          <a:r>
            <a:rPr lang="en-US" sz="600" kern="1200" dirty="0"/>
            <a:t> </a:t>
          </a: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Llety</a:t>
          </a:r>
          <a:endParaRPr lang="en-GB" sz="600" kern="1200" dirty="0"/>
        </a:p>
      </dsp:txBody>
      <dsp:txXfrm>
        <a:off x="9875528" y="3005171"/>
        <a:ext cx="834155" cy="397031"/>
      </dsp:txXfrm>
    </dsp:sp>
    <dsp:sp modelId="{CCC39580-2980-B84E-82FC-7A140BE9718F}">
      <dsp:nvSpPr>
        <dsp:cNvPr id="0" name=""/>
        <dsp:cNvSpPr/>
      </dsp:nvSpPr>
      <dsp:spPr>
        <a:xfrm>
          <a:off x="9653579" y="3568956"/>
          <a:ext cx="531029" cy="537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Rheolwyr</a:t>
          </a:r>
          <a:r>
            <a:rPr lang="en-US" sz="600" kern="1200" dirty="0"/>
            <a:t> </a:t>
          </a:r>
          <a:r>
            <a:rPr lang="en-US" sz="600" kern="1200" dirty="0" err="1"/>
            <a:t>Cynorthwyol</a:t>
          </a:r>
          <a:r>
            <a:rPr lang="en-US" sz="600" kern="1200" dirty="0"/>
            <a:t> </a:t>
          </a:r>
          <a:r>
            <a:rPr lang="en-US" sz="600" kern="1200" dirty="0" err="1"/>
            <a:t>Adeiladau</a:t>
          </a:r>
          <a:r>
            <a:rPr lang="en-US" sz="600" kern="1200" dirty="0"/>
            <a:t> </a:t>
          </a:r>
          <a:r>
            <a:rPr lang="en-US" sz="600" kern="1200" dirty="0" err="1"/>
            <a:t>Preswylfeydd</a:t>
          </a:r>
          <a:endParaRPr lang="en-GB" sz="600" kern="1200" dirty="0"/>
        </a:p>
      </dsp:txBody>
      <dsp:txXfrm>
        <a:off x="9653579" y="3568956"/>
        <a:ext cx="531029" cy="537441"/>
      </dsp:txXfrm>
    </dsp:sp>
    <dsp:sp modelId="{FC8A1EF7-9540-5F4C-89E6-2F48E0B7C520}">
      <dsp:nvSpPr>
        <dsp:cNvPr id="0" name=""/>
        <dsp:cNvSpPr/>
      </dsp:nvSpPr>
      <dsp:spPr>
        <a:xfrm>
          <a:off x="10351362" y="3568956"/>
          <a:ext cx="580269" cy="5153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Bywyd</a:t>
          </a:r>
          <a:r>
            <a:rPr lang="en-US" sz="600" kern="1200" dirty="0"/>
            <a:t> </a:t>
          </a:r>
          <a:r>
            <a:rPr lang="en-US" sz="600" kern="1200" dirty="0" err="1"/>
            <a:t>Preswyl</a:t>
          </a:r>
          <a:endParaRPr lang="en-GB" sz="600" kern="1200" dirty="0"/>
        </a:p>
      </dsp:txBody>
      <dsp:txXfrm>
        <a:off x="10351362" y="3568956"/>
        <a:ext cx="580269" cy="515390"/>
      </dsp:txXfrm>
    </dsp:sp>
    <dsp:sp modelId="{9EBBEA76-6FF6-3749-8065-C85FBF5C16B6}">
      <dsp:nvSpPr>
        <dsp:cNvPr id="0" name=""/>
        <dsp:cNvSpPr/>
      </dsp:nvSpPr>
      <dsp:spPr>
        <a:xfrm>
          <a:off x="10179170" y="4251100"/>
          <a:ext cx="924654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Bywyd</a:t>
          </a:r>
          <a:r>
            <a:rPr lang="en-US" sz="600" kern="1200" dirty="0"/>
            <a:t> </a:t>
          </a:r>
          <a:r>
            <a:rPr lang="en-US" sz="600" kern="1200" dirty="0" err="1"/>
            <a:t>Preswyl</a:t>
          </a:r>
          <a:r>
            <a:rPr lang="en-US" sz="600" kern="1200" dirty="0"/>
            <a:t> </a:t>
          </a:r>
          <a:r>
            <a:rPr lang="en-US" sz="600" kern="1200" dirty="0" err="1"/>
            <a:t>Cynorthwyol</a:t>
          </a:r>
          <a:endParaRPr lang="en-GB" sz="600" kern="1200" dirty="0"/>
        </a:p>
      </dsp:txBody>
      <dsp:txXfrm>
        <a:off x="10179170" y="4251100"/>
        <a:ext cx="924654" cy="397031"/>
      </dsp:txXfrm>
    </dsp:sp>
    <dsp:sp modelId="{F4AE7D9A-6DDA-E049-B6CC-BFA6E0C8C083}">
      <dsp:nvSpPr>
        <dsp:cNvPr id="0" name=""/>
        <dsp:cNvSpPr/>
      </dsp:nvSpPr>
      <dsp:spPr>
        <a:xfrm>
          <a:off x="10410333" y="4814884"/>
          <a:ext cx="832797" cy="2814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Fywyd</a:t>
          </a:r>
          <a:r>
            <a:rPr lang="en-US" sz="600" kern="1200" dirty="0"/>
            <a:t> </a:t>
          </a:r>
          <a:r>
            <a:rPr lang="en-US" sz="600" kern="1200" dirty="0" err="1"/>
            <a:t>Cynorthwyydd</a:t>
          </a:r>
          <a:r>
            <a:rPr lang="en-US" sz="600" kern="1200" dirty="0"/>
            <a:t> </a:t>
          </a:r>
          <a:r>
            <a:rPr lang="en-US" sz="600" kern="1200" dirty="0" err="1"/>
            <a:t>Preswyl</a:t>
          </a:r>
          <a:endParaRPr lang="en-GB" sz="600" kern="1200" dirty="0"/>
        </a:p>
      </dsp:txBody>
      <dsp:txXfrm>
        <a:off x="10410333" y="4814884"/>
        <a:ext cx="832797" cy="281471"/>
      </dsp:txXfrm>
    </dsp:sp>
    <dsp:sp modelId="{112CAFA9-A06E-9C4C-96E2-8B5657C24A33}">
      <dsp:nvSpPr>
        <dsp:cNvPr id="0" name=""/>
        <dsp:cNvSpPr/>
      </dsp:nvSpPr>
      <dsp:spPr>
        <a:xfrm>
          <a:off x="11031660" y="3005171"/>
          <a:ext cx="927513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Cyfleusterau</a:t>
          </a:r>
          <a:endParaRPr lang="en-GB" sz="600" kern="1200" dirty="0"/>
        </a:p>
      </dsp:txBody>
      <dsp:txXfrm>
        <a:off x="11031660" y="3005171"/>
        <a:ext cx="927513" cy="397031"/>
      </dsp:txXfrm>
    </dsp:sp>
    <dsp:sp modelId="{F25D1EA9-E666-1C43-BBC3-761BAAF0335F}">
      <dsp:nvSpPr>
        <dsp:cNvPr id="0" name=""/>
        <dsp:cNvSpPr/>
      </dsp:nvSpPr>
      <dsp:spPr>
        <a:xfrm>
          <a:off x="11098385" y="3568956"/>
          <a:ext cx="794062" cy="3970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Rheolwr</a:t>
          </a:r>
          <a:r>
            <a:rPr lang="en-US" sz="600" kern="1200" dirty="0"/>
            <a:t> </a:t>
          </a:r>
          <a:r>
            <a:rPr lang="en-US" sz="600" kern="1200" dirty="0" err="1"/>
            <a:t>Cynorthwyol</a:t>
          </a:r>
          <a:r>
            <a:rPr lang="en-US" sz="600" kern="1200" dirty="0"/>
            <a:t> </a:t>
          </a:r>
          <a:r>
            <a:rPr lang="en-US" sz="600" kern="1200" dirty="0" err="1"/>
            <a:t>Cyflesterau</a:t>
          </a:r>
          <a:endParaRPr lang="en-GB" sz="600" kern="1200" dirty="0"/>
        </a:p>
      </dsp:txBody>
      <dsp:txXfrm>
        <a:off x="11098385" y="3568956"/>
        <a:ext cx="794062" cy="397031"/>
      </dsp:txXfrm>
    </dsp:sp>
    <dsp:sp modelId="{1BCD847E-581E-814D-A3B6-0D1FF7859E63}">
      <dsp:nvSpPr>
        <dsp:cNvPr id="0" name=""/>
        <dsp:cNvSpPr/>
      </dsp:nvSpPr>
      <dsp:spPr>
        <a:xfrm>
          <a:off x="11297412" y="4108812"/>
          <a:ext cx="693304" cy="29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 err="1"/>
            <a:t>Tîm</a:t>
          </a:r>
          <a:r>
            <a:rPr lang="en-GB" sz="600" kern="1200" dirty="0"/>
            <a:t> </a:t>
          </a:r>
          <a:r>
            <a:rPr lang="en-US" sz="600" kern="1200" dirty="0" err="1"/>
            <a:t>Glanhau</a:t>
          </a:r>
          <a:r>
            <a:rPr lang="en-US" sz="600" kern="1200" dirty="0"/>
            <a:t> a </a:t>
          </a:r>
          <a:r>
            <a:rPr lang="en-US" sz="600" kern="1200" dirty="0" err="1"/>
            <a:t>Porthora</a:t>
          </a:r>
          <a:endParaRPr lang="en-GB" sz="600" kern="1200" dirty="0"/>
        </a:p>
      </dsp:txBody>
      <dsp:txXfrm>
        <a:off x="11297412" y="4108812"/>
        <a:ext cx="693304" cy="29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63BA-CF4C-194D-930D-6DBFDB70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038A7-517F-DB44-AFC1-D3A9333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8347B-8CA8-9140-94D4-4C63435E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13785-E0A3-9A40-8F3D-E813CAF0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04FC-4966-E640-957E-43822288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4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102DE-32B1-2D4B-932C-E7C2C43D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2F1F6-A5BA-8648-BC06-51A5ECD3C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AD09B-C57D-DD48-AFA1-74BDB23F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A9BC7-7A4F-114F-82A5-387F94E2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EC6F-719F-794B-84CB-D18A6204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4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54E7-7481-7A4C-9B9B-4E414633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859A-A0E6-8147-B65F-980CACEE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AF438-71DA-2346-9E4E-CC402011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4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8F9E-B5D5-B24C-98F5-FA0E4AE6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179A4-66ED-0940-B1B7-F71696FAE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10289-E9BC-7D4A-8002-A5D29717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93E6D-90E6-E74F-B722-86880CFE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5AED6-68DE-0447-B9D7-0EB98094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5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22B87-2C81-954C-843B-05D17990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13BDC-AE04-674F-A609-4DFF6431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CB8F2-9B31-3E44-9168-967DE697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BE0CC-A03B-3E49-B061-A1991C9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DFF0A-85C5-A848-BE8C-B4F2590C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278EB4-FDB1-EB48-BC17-10A83C0C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8A4BB-AFC0-DD41-81DC-0D04D205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6B931-AB8E-1A4F-ACE9-FDE0052C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5AA78-B1CA-BE40-BCF2-D7DE3016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626D0-258B-3D45-834E-C58B4770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93B32-12B2-844F-9AFE-A9AEA2F0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93502-38CE-BB40-BCA3-DDDEAFA4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6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FD290-1612-B94F-BBDE-A8156A5C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08959-5D13-6F43-B972-80A97CB8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6688B-386F-E640-922B-FEC34578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8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84440"/>
              </p:ext>
            </p:extLst>
          </p:nvPr>
        </p:nvGraphicFramePr>
        <p:xfrm>
          <a:off x="4036116" y="1974574"/>
          <a:ext cx="7328880" cy="2365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28880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384852">
                <a:tc>
                  <a:txBody>
                    <a:bodyPr/>
                    <a:lstStyle/>
                    <a:p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Ystadau</a:t>
                      </a:r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Cyflesterau</a:t>
                      </a:r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Phreswylfeydd</a:t>
                      </a:r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Strwythur</a:t>
                      </a:r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adran</a:t>
                      </a:r>
                      <a:endParaRPr lang="en-US" sz="3600" dirty="0">
                        <a:solidFill>
                          <a:srgbClr val="24275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1EF7F03-BE5C-1E8B-CA8D-29BC90F58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505852"/>
            <a:ext cx="3159816" cy="44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0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95D951-20A1-D4AF-984D-0C0DDCF8DF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449ABD9-DA89-49DA-1450-E42A7D7E21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729339"/>
              </p:ext>
            </p:extLst>
          </p:nvPr>
        </p:nvGraphicFramePr>
        <p:xfrm>
          <a:off x="100641" y="-627875"/>
          <a:ext cx="11990717" cy="6433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4919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150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Dafydd Davies [eed]</dc:creator>
  <cp:lastModifiedBy>Kayleigh Davis [kad57] (Staff)</cp:lastModifiedBy>
  <cp:revision>46</cp:revision>
  <dcterms:created xsi:type="dcterms:W3CDTF">2020-05-18T14:38:34Z</dcterms:created>
  <dcterms:modified xsi:type="dcterms:W3CDTF">2025-01-28T16:30:13Z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2022-03-25T16:23:49Z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731bbc60-2158-4f76-8a86-adf63d742707</vt:lpwstr>
  </property>
  <property fmtid="{D5CDD505-2E9C-101B-9397-08002B2CF9AE}" pid="8" name="MSIP_Label_f2dfecbd-fc97-4e8a-a9cd-19ed496c406e_ContentBits">
    <vt:lpwstr>0</vt:lpwstr>
  </property>
</Properties>
</file>