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753"/>
    <a:srgbClr val="FFCC00"/>
    <a:srgbClr val="303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11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E0E08F-BB03-3A4F-97E1-36A851ACC1B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27A9BD8F-72E8-2641-A794-C14AAD753908}">
      <dgm:prSet/>
      <dgm:spPr/>
      <dgm:t>
        <a:bodyPr/>
        <a:lstStyle/>
        <a:p>
          <a:r>
            <a:rPr lang="en-US" dirty="0"/>
            <a:t>Director of EFR – Andrea James (ajp23)</a:t>
          </a:r>
          <a:endParaRPr lang="en-GB" dirty="0"/>
        </a:p>
      </dgm:t>
    </dgm:pt>
    <dgm:pt modelId="{E1298EA5-9EDB-AC44-A393-C72790440AAB}" type="parTrans" cxnId="{C64091E8-9B27-374B-A3E4-94489EC0A23F}">
      <dgm:prSet/>
      <dgm:spPr/>
      <dgm:t>
        <a:bodyPr/>
        <a:lstStyle/>
        <a:p>
          <a:endParaRPr lang="en-GB"/>
        </a:p>
      </dgm:t>
    </dgm:pt>
    <dgm:pt modelId="{0FB5B49D-49BB-664D-BD4D-1985FB751780}" type="sibTrans" cxnId="{C64091E8-9B27-374B-A3E4-94489EC0A23F}">
      <dgm:prSet/>
      <dgm:spPr/>
      <dgm:t>
        <a:bodyPr/>
        <a:lstStyle/>
        <a:p>
          <a:endParaRPr lang="en-GB"/>
        </a:p>
      </dgm:t>
    </dgm:pt>
    <dgm:pt modelId="{26819D80-9BF0-DC4E-8DC2-EF481D2FF247}">
      <dgm:prSet/>
      <dgm:spPr/>
      <dgm:t>
        <a:bodyPr/>
        <a:lstStyle/>
        <a:p>
          <a:r>
            <a:rPr lang="en-US" dirty="0"/>
            <a:t>Head of Projects and Maintenance – Andrew Thomas (ajt19) </a:t>
          </a:r>
          <a:endParaRPr lang="en-GB" dirty="0"/>
        </a:p>
      </dgm:t>
    </dgm:pt>
    <dgm:pt modelId="{03DC2651-A161-BB49-B727-B0DA82172BC7}" type="parTrans" cxnId="{39F9255D-D3DD-C44F-8592-0F3741318DF4}">
      <dgm:prSet/>
      <dgm:spPr/>
      <dgm:t>
        <a:bodyPr/>
        <a:lstStyle/>
        <a:p>
          <a:endParaRPr lang="en-GB"/>
        </a:p>
      </dgm:t>
    </dgm:pt>
    <dgm:pt modelId="{3FF9FD18-3D3C-E048-A27A-F24FA12ED7DB}" type="sibTrans" cxnId="{39F9255D-D3DD-C44F-8592-0F3741318DF4}">
      <dgm:prSet/>
      <dgm:spPr/>
      <dgm:t>
        <a:bodyPr/>
        <a:lstStyle/>
        <a:p>
          <a:endParaRPr lang="en-GB"/>
        </a:p>
      </dgm:t>
    </dgm:pt>
    <dgm:pt modelId="{15597039-89DA-794F-BECC-98ADC3EBDECE}">
      <dgm:prSet/>
      <dgm:spPr/>
      <dgm:t>
        <a:bodyPr/>
        <a:lstStyle/>
        <a:p>
          <a:r>
            <a:rPr lang="en-US" dirty="0"/>
            <a:t>Quality Officers</a:t>
          </a:r>
          <a:endParaRPr lang="en-GB" dirty="0"/>
        </a:p>
      </dgm:t>
    </dgm:pt>
    <dgm:pt modelId="{2E16A1E9-5B2E-1D40-B7D1-E1B3A677A637}" type="parTrans" cxnId="{C7BAB91E-8589-0F45-94B4-DD6B0F960EBA}">
      <dgm:prSet/>
      <dgm:spPr/>
      <dgm:t>
        <a:bodyPr/>
        <a:lstStyle/>
        <a:p>
          <a:endParaRPr lang="en-GB"/>
        </a:p>
      </dgm:t>
    </dgm:pt>
    <dgm:pt modelId="{6E8681F8-0ED0-DB4A-B6FB-23FD5BD1B0BA}" type="sibTrans" cxnId="{C7BAB91E-8589-0F45-94B4-DD6B0F960EBA}">
      <dgm:prSet/>
      <dgm:spPr/>
      <dgm:t>
        <a:bodyPr/>
        <a:lstStyle/>
        <a:p>
          <a:endParaRPr lang="en-GB"/>
        </a:p>
      </dgm:t>
    </dgm:pt>
    <dgm:pt modelId="{A0C905EA-40D8-7B4B-BD2D-3BB860BB76B9}">
      <dgm:prSet/>
      <dgm:spPr/>
      <dgm:t>
        <a:bodyPr/>
        <a:lstStyle/>
        <a:p>
          <a:r>
            <a:rPr lang="en-US" dirty="0"/>
            <a:t>Space and Asset Manager - Tim Macy (tmm) </a:t>
          </a:r>
          <a:endParaRPr lang="en-GB" dirty="0"/>
        </a:p>
      </dgm:t>
    </dgm:pt>
    <dgm:pt modelId="{BD5406A6-4299-A846-B47F-37D2CA92E2DC}" type="parTrans" cxnId="{CE1B5324-710B-9344-BC25-C9074BC2AC0A}">
      <dgm:prSet/>
      <dgm:spPr/>
      <dgm:t>
        <a:bodyPr/>
        <a:lstStyle/>
        <a:p>
          <a:endParaRPr lang="en-GB"/>
        </a:p>
      </dgm:t>
    </dgm:pt>
    <dgm:pt modelId="{C8061F49-9099-CD45-87F1-5443D36491A7}" type="sibTrans" cxnId="{CE1B5324-710B-9344-BC25-C9074BC2AC0A}">
      <dgm:prSet/>
      <dgm:spPr/>
      <dgm:t>
        <a:bodyPr/>
        <a:lstStyle/>
        <a:p>
          <a:endParaRPr lang="en-GB"/>
        </a:p>
      </dgm:t>
    </dgm:pt>
    <dgm:pt modelId="{07752144-5F80-514D-8C91-7648D1944746}">
      <dgm:prSet/>
      <dgm:spPr/>
      <dgm:t>
        <a:bodyPr/>
        <a:lstStyle/>
        <a:p>
          <a:r>
            <a:rPr lang="en-GB" dirty="0"/>
            <a:t>Administrative Assistant</a:t>
          </a:r>
        </a:p>
      </dgm:t>
    </dgm:pt>
    <dgm:pt modelId="{BD2C62CB-8A95-7248-8C73-E10CB4D20CD9}" type="parTrans" cxnId="{F3310AEB-AE98-0044-8081-6D1B66A76D8C}">
      <dgm:prSet/>
      <dgm:spPr/>
      <dgm:t>
        <a:bodyPr/>
        <a:lstStyle/>
        <a:p>
          <a:endParaRPr lang="en-GB"/>
        </a:p>
      </dgm:t>
    </dgm:pt>
    <dgm:pt modelId="{6D6A33B7-AF9D-654F-82B6-6A11EDCBA3F2}" type="sibTrans" cxnId="{F3310AEB-AE98-0044-8081-6D1B66A76D8C}">
      <dgm:prSet/>
      <dgm:spPr/>
      <dgm:t>
        <a:bodyPr/>
        <a:lstStyle/>
        <a:p>
          <a:endParaRPr lang="en-GB"/>
        </a:p>
      </dgm:t>
    </dgm:pt>
    <dgm:pt modelId="{FE86CB64-F223-0D4E-A42F-36200FE30E93}">
      <dgm:prSet/>
      <dgm:spPr/>
      <dgm:t>
        <a:bodyPr/>
        <a:lstStyle/>
        <a:p>
          <a:r>
            <a:rPr lang="en-US" dirty="0"/>
            <a:t>Operations Manager – Maria Ferreira (elf)  </a:t>
          </a:r>
          <a:endParaRPr lang="en-GB" dirty="0"/>
        </a:p>
      </dgm:t>
    </dgm:pt>
    <dgm:pt modelId="{3FDDF57C-D3D4-1647-AEA7-51ADEF4D4515}" type="parTrans" cxnId="{0F507EA2-FF07-A24C-9716-FE1C408FF5BF}">
      <dgm:prSet/>
      <dgm:spPr/>
      <dgm:t>
        <a:bodyPr/>
        <a:lstStyle/>
        <a:p>
          <a:endParaRPr lang="en-GB"/>
        </a:p>
      </dgm:t>
    </dgm:pt>
    <dgm:pt modelId="{EF956FF2-2777-254F-BD8B-AC96027DE7B7}" type="sibTrans" cxnId="{0F507EA2-FF07-A24C-9716-FE1C408FF5BF}">
      <dgm:prSet/>
      <dgm:spPr/>
      <dgm:t>
        <a:bodyPr/>
        <a:lstStyle/>
        <a:p>
          <a:endParaRPr lang="en-GB"/>
        </a:p>
      </dgm:t>
    </dgm:pt>
    <dgm:pt modelId="{DCABC68C-70FF-A74C-AAB0-F89BBB2D84EB}">
      <dgm:prSet/>
      <dgm:spPr/>
      <dgm:t>
        <a:bodyPr/>
        <a:lstStyle/>
        <a:p>
          <a:r>
            <a:rPr lang="en-US" dirty="0"/>
            <a:t>Accommodation</a:t>
          </a:r>
          <a:endParaRPr lang="en-GB" dirty="0"/>
        </a:p>
      </dgm:t>
    </dgm:pt>
    <dgm:pt modelId="{CEC5805E-9C1A-E947-B8FE-8B0B995B3F44}" type="parTrans" cxnId="{0ECD4980-3E7F-1B42-85E4-4B9D00D913E0}">
      <dgm:prSet/>
      <dgm:spPr/>
      <dgm:t>
        <a:bodyPr/>
        <a:lstStyle/>
        <a:p>
          <a:endParaRPr lang="en-GB"/>
        </a:p>
      </dgm:t>
    </dgm:pt>
    <dgm:pt modelId="{7DAD0D90-FA0E-0A40-85A6-DFF55B965E3A}" type="sibTrans" cxnId="{0ECD4980-3E7F-1B42-85E4-4B9D00D913E0}">
      <dgm:prSet/>
      <dgm:spPr/>
      <dgm:t>
        <a:bodyPr/>
        <a:lstStyle/>
        <a:p>
          <a:endParaRPr lang="en-GB"/>
        </a:p>
      </dgm:t>
    </dgm:pt>
    <dgm:pt modelId="{78A9BF28-77FC-9A4D-B71E-AE215CBFAA43}">
      <dgm:prSet/>
      <dgm:spPr/>
      <dgm:t>
        <a:bodyPr/>
        <a:lstStyle/>
        <a:p>
          <a:r>
            <a:rPr lang="en-US" dirty="0"/>
            <a:t>Helpdesk</a:t>
          </a:r>
          <a:endParaRPr lang="en-GB" dirty="0"/>
        </a:p>
      </dgm:t>
    </dgm:pt>
    <dgm:pt modelId="{64ED06A2-0737-3A4E-BADF-743202E1C52C}" type="parTrans" cxnId="{0498F142-5BB5-DA49-9725-5C8EE5D839A6}">
      <dgm:prSet/>
      <dgm:spPr/>
      <dgm:t>
        <a:bodyPr/>
        <a:lstStyle/>
        <a:p>
          <a:endParaRPr lang="en-GB"/>
        </a:p>
      </dgm:t>
    </dgm:pt>
    <dgm:pt modelId="{42B0D58A-C2C5-EB4E-A452-A88FBBAFEBCE}" type="sibTrans" cxnId="{0498F142-5BB5-DA49-9725-5C8EE5D839A6}">
      <dgm:prSet/>
      <dgm:spPr/>
      <dgm:t>
        <a:bodyPr/>
        <a:lstStyle/>
        <a:p>
          <a:endParaRPr lang="en-GB"/>
        </a:p>
      </dgm:t>
    </dgm:pt>
    <dgm:pt modelId="{780E3D6B-0A68-A449-B682-C9A23B058F3F}">
      <dgm:prSet/>
      <dgm:spPr/>
      <dgm:t>
        <a:bodyPr/>
        <a:lstStyle/>
        <a:p>
          <a:r>
            <a:rPr lang="en-US" dirty="0"/>
            <a:t>Departmental Administrator</a:t>
          </a:r>
          <a:endParaRPr lang="en-GB" dirty="0"/>
        </a:p>
      </dgm:t>
    </dgm:pt>
    <dgm:pt modelId="{A18F7EC7-C710-884C-AA58-7E8A5D17BB6D}" type="parTrans" cxnId="{F7E1B859-067C-4341-9850-648DA6200A72}">
      <dgm:prSet/>
      <dgm:spPr/>
      <dgm:t>
        <a:bodyPr/>
        <a:lstStyle/>
        <a:p>
          <a:endParaRPr lang="en-GB"/>
        </a:p>
      </dgm:t>
    </dgm:pt>
    <dgm:pt modelId="{C58CB7E6-B7A7-A44E-9F3D-0F3F874E1B4F}" type="sibTrans" cxnId="{F7E1B859-067C-4341-9850-648DA6200A72}">
      <dgm:prSet/>
      <dgm:spPr/>
      <dgm:t>
        <a:bodyPr/>
        <a:lstStyle/>
        <a:p>
          <a:endParaRPr lang="en-GB"/>
        </a:p>
      </dgm:t>
    </dgm:pt>
    <dgm:pt modelId="{1B3AAEBF-C0E2-2247-84CC-B4060FF11D15}">
      <dgm:prSet/>
      <dgm:spPr/>
      <dgm:t>
        <a:bodyPr/>
        <a:lstStyle/>
        <a:p>
          <a:r>
            <a:rPr lang="en-US" dirty="0"/>
            <a:t>Administrative Assistant</a:t>
          </a:r>
          <a:endParaRPr lang="en-GB" dirty="0"/>
        </a:p>
      </dgm:t>
    </dgm:pt>
    <dgm:pt modelId="{4E844559-9F46-2046-BC79-0CED9B752D21}" type="parTrans" cxnId="{638E667C-7624-FE4F-83E8-2B18629554DC}">
      <dgm:prSet/>
      <dgm:spPr/>
      <dgm:t>
        <a:bodyPr/>
        <a:lstStyle/>
        <a:p>
          <a:endParaRPr lang="en-GB"/>
        </a:p>
      </dgm:t>
    </dgm:pt>
    <dgm:pt modelId="{04EC9993-7A2A-AF4C-B44E-3E1FD50F0D95}" type="sibTrans" cxnId="{638E667C-7624-FE4F-83E8-2B18629554DC}">
      <dgm:prSet/>
      <dgm:spPr/>
      <dgm:t>
        <a:bodyPr/>
        <a:lstStyle/>
        <a:p>
          <a:endParaRPr lang="en-GB"/>
        </a:p>
      </dgm:t>
    </dgm:pt>
    <dgm:pt modelId="{B80445E2-EC52-4A4E-B337-5BF9442C1F82}">
      <dgm:prSet/>
      <dgm:spPr/>
      <dgm:t>
        <a:bodyPr/>
        <a:lstStyle/>
        <a:p>
          <a:r>
            <a:rPr lang="en-US" dirty="0"/>
            <a:t>Travel &amp; Fleet</a:t>
          </a:r>
          <a:endParaRPr lang="en-GB" dirty="0"/>
        </a:p>
      </dgm:t>
    </dgm:pt>
    <dgm:pt modelId="{6E829049-5B29-1948-9A7E-E9286F42D6E8}" type="parTrans" cxnId="{4B1E6197-884C-0B49-A78D-50E60E78FE84}">
      <dgm:prSet/>
      <dgm:spPr/>
      <dgm:t>
        <a:bodyPr/>
        <a:lstStyle/>
        <a:p>
          <a:endParaRPr lang="en-GB"/>
        </a:p>
      </dgm:t>
    </dgm:pt>
    <dgm:pt modelId="{6BF90BED-1591-4F47-B497-C1201F18306D}" type="sibTrans" cxnId="{4B1E6197-884C-0B49-A78D-50E60E78FE84}">
      <dgm:prSet/>
      <dgm:spPr/>
      <dgm:t>
        <a:bodyPr/>
        <a:lstStyle/>
        <a:p>
          <a:endParaRPr lang="en-GB"/>
        </a:p>
      </dgm:t>
    </dgm:pt>
    <dgm:pt modelId="{F2E049BF-7864-BA46-8F2C-C34D7D1F1351}">
      <dgm:prSet/>
      <dgm:spPr/>
      <dgm:t>
        <a:bodyPr/>
        <a:lstStyle/>
        <a:p>
          <a:r>
            <a:rPr lang="en-US" dirty="0"/>
            <a:t>Compliance Manager – Simon Edwards (sse) </a:t>
          </a:r>
          <a:endParaRPr lang="en-GB" dirty="0"/>
        </a:p>
      </dgm:t>
    </dgm:pt>
    <dgm:pt modelId="{4EFA9E51-B576-C54B-9D0F-85C8BECA196C}" type="parTrans" cxnId="{E3A81E0B-DE50-FF41-B774-0EC7322DE115}">
      <dgm:prSet/>
      <dgm:spPr/>
      <dgm:t>
        <a:bodyPr/>
        <a:lstStyle/>
        <a:p>
          <a:endParaRPr lang="en-GB"/>
        </a:p>
      </dgm:t>
    </dgm:pt>
    <dgm:pt modelId="{BC9E64B3-04C7-2B4A-BDD7-E03A35D1D5DF}" type="sibTrans" cxnId="{E3A81E0B-DE50-FF41-B774-0EC7322DE115}">
      <dgm:prSet/>
      <dgm:spPr/>
      <dgm:t>
        <a:bodyPr/>
        <a:lstStyle/>
        <a:p>
          <a:endParaRPr lang="en-GB"/>
        </a:p>
      </dgm:t>
    </dgm:pt>
    <dgm:pt modelId="{FC33435B-F883-0E48-8B4A-E12A31A1FF28}">
      <dgm:prSet/>
      <dgm:spPr/>
      <dgm:t>
        <a:bodyPr/>
        <a:lstStyle/>
        <a:p>
          <a:r>
            <a:rPr lang="en-US" dirty="0"/>
            <a:t>Security Manager – Mark Whitney (mrw10) </a:t>
          </a:r>
          <a:endParaRPr lang="en-GB" dirty="0"/>
        </a:p>
      </dgm:t>
    </dgm:pt>
    <dgm:pt modelId="{B34484C8-BA7B-9F4D-8DD7-8AD15AEE5B97}" type="parTrans" cxnId="{DA1DC33A-A2FF-1441-981C-19BAA47DA446}">
      <dgm:prSet/>
      <dgm:spPr/>
      <dgm:t>
        <a:bodyPr/>
        <a:lstStyle/>
        <a:p>
          <a:endParaRPr lang="en-GB"/>
        </a:p>
      </dgm:t>
    </dgm:pt>
    <dgm:pt modelId="{E4A57165-47B6-6A44-BA6C-C1703440092F}" type="sibTrans" cxnId="{DA1DC33A-A2FF-1441-981C-19BAA47DA446}">
      <dgm:prSet/>
      <dgm:spPr/>
      <dgm:t>
        <a:bodyPr/>
        <a:lstStyle/>
        <a:p>
          <a:endParaRPr lang="en-GB"/>
        </a:p>
      </dgm:t>
    </dgm:pt>
    <dgm:pt modelId="{82EFBCDD-65F3-CB4C-A49B-11F335061B24}">
      <dgm:prSet/>
      <dgm:spPr/>
      <dgm:t>
        <a:bodyPr/>
        <a:lstStyle/>
        <a:p>
          <a:r>
            <a:rPr lang="en-US" dirty="0"/>
            <a:t>Deputy Security Manager</a:t>
          </a:r>
          <a:endParaRPr lang="en-GB" dirty="0"/>
        </a:p>
      </dgm:t>
    </dgm:pt>
    <dgm:pt modelId="{9337FFC3-9B81-5745-8A5C-286B4F1D7515}" type="parTrans" cxnId="{BA9C53E5-0831-114B-B046-A4A8FDD29C8C}">
      <dgm:prSet/>
      <dgm:spPr/>
      <dgm:t>
        <a:bodyPr/>
        <a:lstStyle/>
        <a:p>
          <a:endParaRPr lang="en-GB"/>
        </a:p>
      </dgm:t>
    </dgm:pt>
    <dgm:pt modelId="{0ED10806-B458-944E-95C3-6DACB6E95FA5}" type="sibTrans" cxnId="{BA9C53E5-0831-114B-B046-A4A8FDD29C8C}">
      <dgm:prSet/>
      <dgm:spPr/>
      <dgm:t>
        <a:bodyPr/>
        <a:lstStyle/>
        <a:p>
          <a:endParaRPr lang="en-GB"/>
        </a:p>
      </dgm:t>
    </dgm:pt>
    <dgm:pt modelId="{ABBA3F5D-3CE1-684A-9817-D127813972A8}">
      <dgm:prSet/>
      <dgm:spPr/>
      <dgm:t>
        <a:bodyPr/>
        <a:lstStyle/>
        <a:p>
          <a:r>
            <a:rPr lang="en-US" dirty="0"/>
            <a:t>Head of Facilities &amp; Residential Operations – Tom Bates (tgb) </a:t>
          </a:r>
          <a:endParaRPr lang="en-GB" dirty="0"/>
        </a:p>
      </dgm:t>
    </dgm:pt>
    <dgm:pt modelId="{80536038-8894-4D43-917B-20507F2D9CCB}" type="parTrans" cxnId="{251DCF67-D2E1-FB45-9B79-E55A35E75806}">
      <dgm:prSet/>
      <dgm:spPr/>
      <dgm:t>
        <a:bodyPr/>
        <a:lstStyle/>
        <a:p>
          <a:endParaRPr lang="en-GB"/>
        </a:p>
      </dgm:t>
    </dgm:pt>
    <dgm:pt modelId="{70A89D85-726E-5E4D-9768-C3E5068561F1}" type="sibTrans" cxnId="{251DCF67-D2E1-FB45-9B79-E55A35E75806}">
      <dgm:prSet/>
      <dgm:spPr/>
      <dgm:t>
        <a:bodyPr/>
        <a:lstStyle/>
        <a:p>
          <a:endParaRPr lang="en-GB"/>
        </a:p>
      </dgm:t>
    </dgm:pt>
    <dgm:pt modelId="{9680D85E-7D2D-4C40-B65E-1908C3653718}">
      <dgm:prSet/>
      <dgm:spPr/>
      <dgm:t>
        <a:bodyPr/>
        <a:lstStyle/>
        <a:p>
          <a:r>
            <a:rPr lang="en-US" dirty="0"/>
            <a:t>Print and Postal Services Manager </a:t>
          </a:r>
          <a:endParaRPr lang="en-GB" dirty="0"/>
        </a:p>
      </dgm:t>
    </dgm:pt>
    <dgm:pt modelId="{F82DFD73-10DD-3E47-A44C-F4F45622C60F}" type="parTrans" cxnId="{4C78BE29-65B4-F249-9A2D-DC5F0288FEFE}">
      <dgm:prSet/>
      <dgm:spPr/>
      <dgm:t>
        <a:bodyPr/>
        <a:lstStyle/>
        <a:p>
          <a:endParaRPr lang="en-GB"/>
        </a:p>
      </dgm:t>
    </dgm:pt>
    <dgm:pt modelId="{8A178B09-EF27-9F43-BA6C-0FC4F46B90CB}" type="sibTrans" cxnId="{4C78BE29-65B4-F249-9A2D-DC5F0288FEFE}">
      <dgm:prSet/>
      <dgm:spPr/>
      <dgm:t>
        <a:bodyPr/>
        <a:lstStyle/>
        <a:p>
          <a:endParaRPr lang="en-GB"/>
        </a:p>
      </dgm:t>
    </dgm:pt>
    <dgm:pt modelId="{59D4771E-FF54-0D4E-AFD2-67BF4F0D79AF}">
      <dgm:prSet/>
      <dgm:spPr/>
      <dgm:t>
        <a:bodyPr/>
        <a:lstStyle/>
        <a:p>
          <a:r>
            <a:rPr lang="en-US" dirty="0"/>
            <a:t>Print Services Team</a:t>
          </a:r>
          <a:endParaRPr lang="en-GB" dirty="0"/>
        </a:p>
      </dgm:t>
    </dgm:pt>
    <dgm:pt modelId="{5F39A432-E037-9E4A-8CFD-DB453196F8B4}" type="parTrans" cxnId="{6E544AD4-9942-F34E-8FAC-EE8BBF7807B3}">
      <dgm:prSet/>
      <dgm:spPr/>
      <dgm:t>
        <a:bodyPr/>
        <a:lstStyle/>
        <a:p>
          <a:endParaRPr lang="en-GB"/>
        </a:p>
      </dgm:t>
    </dgm:pt>
    <dgm:pt modelId="{43F278F7-4394-9E4F-892A-8D3C22CB9F3D}" type="sibTrans" cxnId="{6E544AD4-9942-F34E-8FAC-EE8BBF7807B3}">
      <dgm:prSet/>
      <dgm:spPr/>
      <dgm:t>
        <a:bodyPr/>
        <a:lstStyle/>
        <a:p>
          <a:endParaRPr lang="en-GB"/>
        </a:p>
      </dgm:t>
    </dgm:pt>
    <dgm:pt modelId="{F1E88FD2-774B-5B41-9B1C-B931D8C72996}">
      <dgm:prSet/>
      <dgm:spPr/>
      <dgm:t>
        <a:bodyPr/>
        <a:lstStyle/>
        <a:p>
          <a:r>
            <a:rPr lang="en-US" dirty="0"/>
            <a:t>Senior Residence Manager</a:t>
          </a:r>
          <a:endParaRPr lang="en-GB" dirty="0"/>
        </a:p>
      </dgm:t>
    </dgm:pt>
    <dgm:pt modelId="{582BB6C5-125D-D24F-A7C7-22337D7A9EDB}" type="parTrans" cxnId="{C9466F12-2F7E-2945-876C-530CEC9BF025}">
      <dgm:prSet/>
      <dgm:spPr/>
      <dgm:t>
        <a:bodyPr/>
        <a:lstStyle/>
        <a:p>
          <a:endParaRPr lang="en-GB"/>
        </a:p>
      </dgm:t>
    </dgm:pt>
    <dgm:pt modelId="{0065AAED-163E-D749-984E-9701C94A01C3}" type="sibTrans" cxnId="{C9466F12-2F7E-2945-876C-530CEC9BF025}">
      <dgm:prSet/>
      <dgm:spPr/>
      <dgm:t>
        <a:bodyPr/>
        <a:lstStyle/>
        <a:p>
          <a:endParaRPr lang="en-GB"/>
        </a:p>
      </dgm:t>
    </dgm:pt>
    <dgm:pt modelId="{A2A1EA40-BFE6-EC4F-B9CF-10C9F62C224B}">
      <dgm:prSet/>
      <dgm:spPr/>
      <dgm:t>
        <a:bodyPr/>
        <a:lstStyle/>
        <a:p>
          <a:r>
            <a:rPr lang="en-US" dirty="0"/>
            <a:t>Residential Property Assistant Managers </a:t>
          </a:r>
          <a:endParaRPr lang="en-GB" dirty="0"/>
        </a:p>
      </dgm:t>
    </dgm:pt>
    <dgm:pt modelId="{00E3D0E2-BC8E-8B4E-A621-D2D552C4ABA3}" type="parTrans" cxnId="{BF000AD4-7831-EB4A-A898-F86039FDA111}">
      <dgm:prSet/>
      <dgm:spPr/>
      <dgm:t>
        <a:bodyPr/>
        <a:lstStyle/>
        <a:p>
          <a:endParaRPr lang="en-GB"/>
        </a:p>
      </dgm:t>
    </dgm:pt>
    <dgm:pt modelId="{3536E0B7-91FF-AA46-977D-6CF232EC9AC3}" type="sibTrans" cxnId="{BF000AD4-7831-EB4A-A898-F86039FDA111}">
      <dgm:prSet/>
      <dgm:spPr/>
      <dgm:t>
        <a:bodyPr/>
        <a:lstStyle/>
        <a:p>
          <a:endParaRPr lang="en-GB"/>
        </a:p>
      </dgm:t>
    </dgm:pt>
    <dgm:pt modelId="{EA34362E-05BB-8E49-BF0E-06D42C0773C2}">
      <dgm:prSet/>
      <dgm:spPr/>
      <dgm:t>
        <a:bodyPr/>
        <a:lstStyle/>
        <a:p>
          <a:r>
            <a:rPr lang="en-US" dirty="0"/>
            <a:t>Residential Life Manager</a:t>
          </a:r>
          <a:endParaRPr lang="en-GB" dirty="0"/>
        </a:p>
      </dgm:t>
    </dgm:pt>
    <dgm:pt modelId="{4B1E5EF5-64B0-2341-B9FC-86B620AEF4FD}" type="parTrans" cxnId="{236FED8E-EF4D-D346-919B-5D8F629BEB7B}">
      <dgm:prSet/>
      <dgm:spPr/>
      <dgm:t>
        <a:bodyPr/>
        <a:lstStyle/>
        <a:p>
          <a:endParaRPr lang="en-GB"/>
        </a:p>
      </dgm:t>
    </dgm:pt>
    <dgm:pt modelId="{421D58F7-62FD-474C-A5B1-896CEBB05E4B}" type="sibTrans" cxnId="{236FED8E-EF4D-D346-919B-5D8F629BEB7B}">
      <dgm:prSet/>
      <dgm:spPr/>
      <dgm:t>
        <a:bodyPr/>
        <a:lstStyle/>
        <a:p>
          <a:endParaRPr lang="en-GB"/>
        </a:p>
      </dgm:t>
    </dgm:pt>
    <dgm:pt modelId="{308DE47E-97BA-A545-A627-D70E0F186A41}">
      <dgm:prSet/>
      <dgm:spPr/>
      <dgm:t>
        <a:bodyPr/>
        <a:lstStyle/>
        <a:p>
          <a:r>
            <a:rPr lang="en-US" dirty="0"/>
            <a:t>Residential Life Assistant Manager </a:t>
          </a:r>
          <a:endParaRPr lang="en-GB" dirty="0"/>
        </a:p>
      </dgm:t>
    </dgm:pt>
    <dgm:pt modelId="{4B6FB7D0-B728-4544-B3FA-7C8DC2535FA1}" type="parTrans" cxnId="{FFEB7FE0-1377-244B-B35D-F091F7B763BA}">
      <dgm:prSet/>
      <dgm:spPr/>
      <dgm:t>
        <a:bodyPr/>
        <a:lstStyle/>
        <a:p>
          <a:endParaRPr lang="en-GB"/>
        </a:p>
      </dgm:t>
    </dgm:pt>
    <dgm:pt modelId="{1FAA9101-D158-144D-B7B4-A1995EBC93C9}" type="sibTrans" cxnId="{FFEB7FE0-1377-244B-B35D-F091F7B763BA}">
      <dgm:prSet/>
      <dgm:spPr/>
      <dgm:t>
        <a:bodyPr/>
        <a:lstStyle/>
        <a:p>
          <a:endParaRPr lang="en-GB"/>
        </a:p>
      </dgm:t>
    </dgm:pt>
    <dgm:pt modelId="{D79F2E98-81D3-E44C-A8E7-A7249F3F3289}">
      <dgm:prSet/>
      <dgm:spPr/>
      <dgm:t>
        <a:bodyPr/>
        <a:lstStyle/>
        <a:p>
          <a:r>
            <a:rPr lang="en-US"/>
            <a:t>Residential Life Assistants </a:t>
          </a:r>
          <a:endParaRPr lang="en-GB"/>
        </a:p>
      </dgm:t>
    </dgm:pt>
    <dgm:pt modelId="{BE9525AF-45AE-3448-9B88-955D486B1F95}" type="parTrans" cxnId="{88D1367D-DDDC-A744-8EC2-316666C76A91}">
      <dgm:prSet/>
      <dgm:spPr/>
      <dgm:t>
        <a:bodyPr/>
        <a:lstStyle/>
        <a:p>
          <a:endParaRPr lang="en-GB"/>
        </a:p>
      </dgm:t>
    </dgm:pt>
    <dgm:pt modelId="{86C32C0F-8373-5D4D-A52C-5982B6C37CCB}" type="sibTrans" cxnId="{88D1367D-DDDC-A744-8EC2-316666C76A91}">
      <dgm:prSet/>
      <dgm:spPr/>
      <dgm:t>
        <a:bodyPr/>
        <a:lstStyle/>
        <a:p>
          <a:endParaRPr lang="en-GB"/>
        </a:p>
      </dgm:t>
    </dgm:pt>
    <dgm:pt modelId="{46A82A1C-B453-CD45-A5FD-0DBCAD7F5C81}">
      <dgm:prSet/>
      <dgm:spPr/>
      <dgm:t>
        <a:bodyPr/>
        <a:lstStyle/>
        <a:p>
          <a:r>
            <a:rPr lang="en-US" dirty="0"/>
            <a:t>Facilities Manager</a:t>
          </a:r>
          <a:endParaRPr lang="en-GB" dirty="0"/>
        </a:p>
      </dgm:t>
    </dgm:pt>
    <dgm:pt modelId="{0E1972F4-353C-3D45-A90B-5FEA142C65EF}" type="parTrans" cxnId="{6D8FE8DE-5340-194D-BAA0-C629016CD635}">
      <dgm:prSet/>
      <dgm:spPr/>
      <dgm:t>
        <a:bodyPr/>
        <a:lstStyle/>
        <a:p>
          <a:endParaRPr lang="en-GB"/>
        </a:p>
      </dgm:t>
    </dgm:pt>
    <dgm:pt modelId="{26957D00-928F-364F-90AF-B22CDFF33AC6}" type="sibTrans" cxnId="{6D8FE8DE-5340-194D-BAA0-C629016CD635}">
      <dgm:prSet/>
      <dgm:spPr/>
      <dgm:t>
        <a:bodyPr/>
        <a:lstStyle/>
        <a:p>
          <a:endParaRPr lang="en-GB"/>
        </a:p>
      </dgm:t>
    </dgm:pt>
    <dgm:pt modelId="{7DEDB25F-8F9F-F640-B2A3-D6E54DFDADAD}">
      <dgm:prSet/>
      <dgm:spPr/>
      <dgm:t>
        <a:bodyPr/>
        <a:lstStyle/>
        <a:p>
          <a:r>
            <a:rPr lang="en-US" dirty="0"/>
            <a:t>Facilities Assistant Manager</a:t>
          </a:r>
          <a:endParaRPr lang="en-GB" dirty="0"/>
        </a:p>
      </dgm:t>
    </dgm:pt>
    <dgm:pt modelId="{DFE995B8-8B7E-4444-944B-65C4C63B874B}" type="parTrans" cxnId="{E7CC5720-DDEA-E84D-9B96-AE467913E049}">
      <dgm:prSet/>
      <dgm:spPr/>
      <dgm:t>
        <a:bodyPr/>
        <a:lstStyle/>
        <a:p>
          <a:endParaRPr lang="en-GB"/>
        </a:p>
      </dgm:t>
    </dgm:pt>
    <dgm:pt modelId="{088F8FB8-EE06-274A-B972-E566FC2896FA}" type="sibTrans" cxnId="{E7CC5720-DDEA-E84D-9B96-AE467913E049}">
      <dgm:prSet/>
      <dgm:spPr/>
      <dgm:t>
        <a:bodyPr/>
        <a:lstStyle/>
        <a:p>
          <a:endParaRPr lang="en-GB"/>
        </a:p>
      </dgm:t>
    </dgm:pt>
    <dgm:pt modelId="{0FB8D660-EDAE-DE4D-BFD5-29099530284B}">
      <dgm:prSet/>
      <dgm:spPr/>
      <dgm:t>
        <a:bodyPr/>
        <a:lstStyle/>
        <a:p>
          <a:r>
            <a:rPr lang="en-US" dirty="0"/>
            <a:t>Cleaning &amp; </a:t>
          </a:r>
          <a:r>
            <a:rPr lang="en-US" dirty="0" err="1"/>
            <a:t>Portering</a:t>
          </a:r>
          <a:r>
            <a:rPr lang="en-US" dirty="0"/>
            <a:t> Team</a:t>
          </a:r>
          <a:endParaRPr lang="en-GB" dirty="0"/>
        </a:p>
      </dgm:t>
    </dgm:pt>
    <dgm:pt modelId="{A8BD185E-DC95-0441-92F4-7486B571D984}" type="parTrans" cxnId="{380135B2-6DFA-BE4C-8EF1-0EC995F96B5F}">
      <dgm:prSet/>
      <dgm:spPr/>
      <dgm:t>
        <a:bodyPr/>
        <a:lstStyle/>
        <a:p>
          <a:endParaRPr lang="en-GB"/>
        </a:p>
      </dgm:t>
    </dgm:pt>
    <dgm:pt modelId="{37982A4B-208D-E049-AC0B-0F497E166ACF}" type="sibTrans" cxnId="{380135B2-6DFA-BE4C-8EF1-0EC995F96B5F}">
      <dgm:prSet/>
      <dgm:spPr/>
      <dgm:t>
        <a:bodyPr/>
        <a:lstStyle/>
        <a:p>
          <a:endParaRPr lang="en-GB"/>
        </a:p>
      </dgm:t>
    </dgm:pt>
    <dgm:pt modelId="{DE3ADE30-8346-4D91-95AD-50FEEF960841}">
      <dgm:prSet/>
      <dgm:spPr/>
      <dgm:t>
        <a:bodyPr/>
        <a:lstStyle/>
        <a:p>
          <a:r>
            <a:rPr lang="en-GB" dirty="0"/>
            <a:t>Post Room Assistant Manager</a:t>
          </a:r>
        </a:p>
      </dgm:t>
    </dgm:pt>
    <dgm:pt modelId="{B43EF447-8016-4008-9286-1B7172FA54DD}" type="parTrans" cxnId="{8F7389EB-8800-4BD0-A162-E7C329CBBC20}">
      <dgm:prSet/>
      <dgm:spPr/>
      <dgm:t>
        <a:bodyPr/>
        <a:lstStyle/>
        <a:p>
          <a:endParaRPr lang="en-GB"/>
        </a:p>
      </dgm:t>
    </dgm:pt>
    <dgm:pt modelId="{47E3D522-5B75-47DE-AFD6-D9E073835C8F}" type="sibTrans" cxnId="{8F7389EB-8800-4BD0-A162-E7C329CBBC20}">
      <dgm:prSet/>
      <dgm:spPr/>
      <dgm:t>
        <a:bodyPr/>
        <a:lstStyle/>
        <a:p>
          <a:endParaRPr lang="en-GB"/>
        </a:p>
      </dgm:t>
    </dgm:pt>
    <dgm:pt modelId="{EF5D80A2-19B7-43BE-8AD4-AC9238931C96}">
      <dgm:prSet/>
      <dgm:spPr/>
      <dgm:t>
        <a:bodyPr/>
        <a:lstStyle/>
        <a:p>
          <a:r>
            <a:rPr lang="en-GB" dirty="0"/>
            <a:t>Postal Services Team</a:t>
          </a:r>
        </a:p>
      </dgm:t>
    </dgm:pt>
    <dgm:pt modelId="{D6C37D47-5BD7-4E1E-B759-FD4CBD267852}" type="parTrans" cxnId="{E2847716-9B49-4BC4-A6A4-77247C4C7E3B}">
      <dgm:prSet/>
      <dgm:spPr/>
      <dgm:t>
        <a:bodyPr/>
        <a:lstStyle/>
        <a:p>
          <a:endParaRPr lang="en-GB"/>
        </a:p>
      </dgm:t>
    </dgm:pt>
    <dgm:pt modelId="{386EA4F2-EE8E-4472-BC42-5CFA9C4A97D9}" type="sibTrans" cxnId="{E2847716-9B49-4BC4-A6A4-77247C4C7E3B}">
      <dgm:prSet/>
      <dgm:spPr/>
      <dgm:t>
        <a:bodyPr/>
        <a:lstStyle/>
        <a:p>
          <a:endParaRPr lang="en-GB"/>
        </a:p>
      </dgm:t>
    </dgm:pt>
    <dgm:pt modelId="{E82823C9-1E33-4F71-9596-1ABECE548D31}">
      <dgm:prSet/>
      <dgm:spPr/>
      <dgm:t>
        <a:bodyPr/>
        <a:lstStyle/>
        <a:p>
          <a:r>
            <a:rPr lang="en-GB" dirty="0"/>
            <a:t>Estate Technicians</a:t>
          </a:r>
        </a:p>
      </dgm:t>
    </dgm:pt>
    <dgm:pt modelId="{03539DF2-1AC0-42E8-9E88-A3D12433A041}" type="parTrans" cxnId="{10D8081E-851D-46A7-BEF2-EBD8F42C18E1}">
      <dgm:prSet/>
      <dgm:spPr/>
      <dgm:t>
        <a:bodyPr/>
        <a:lstStyle/>
        <a:p>
          <a:endParaRPr lang="en-GB"/>
        </a:p>
      </dgm:t>
    </dgm:pt>
    <dgm:pt modelId="{CECB865B-BE88-4288-A67D-4DC88107B870}" type="sibTrans" cxnId="{10D8081E-851D-46A7-BEF2-EBD8F42C18E1}">
      <dgm:prSet/>
      <dgm:spPr/>
      <dgm:t>
        <a:bodyPr/>
        <a:lstStyle/>
        <a:p>
          <a:endParaRPr lang="en-GB"/>
        </a:p>
      </dgm:t>
    </dgm:pt>
    <dgm:pt modelId="{A6887F81-21F8-4808-894C-CEBCB24EF6BD}" type="asst">
      <dgm:prSet/>
      <dgm:spPr/>
      <dgm:t>
        <a:bodyPr/>
        <a:lstStyle/>
        <a:p>
          <a:r>
            <a:rPr lang="en-GB" dirty="0"/>
            <a:t>Security Team</a:t>
          </a:r>
        </a:p>
      </dgm:t>
    </dgm:pt>
    <dgm:pt modelId="{FDC2E5A5-1EB3-44B5-936E-19397EF7F651}" type="parTrans" cxnId="{5D78319B-61DB-4E4A-BBB8-ED9402CEBEC9}">
      <dgm:prSet/>
      <dgm:spPr/>
      <dgm:t>
        <a:bodyPr/>
        <a:lstStyle/>
        <a:p>
          <a:endParaRPr lang="en-GB"/>
        </a:p>
      </dgm:t>
    </dgm:pt>
    <dgm:pt modelId="{3A850FEE-6BB1-4EE0-A905-2E478EE21FE0}" type="sibTrans" cxnId="{5D78319B-61DB-4E4A-BBB8-ED9402CEBEC9}">
      <dgm:prSet/>
      <dgm:spPr/>
      <dgm:t>
        <a:bodyPr/>
        <a:lstStyle/>
        <a:p>
          <a:endParaRPr lang="en-GB"/>
        </a:p>
      </dgm:t>
    </dgm:pt>
    <dgm:pt modelId="{E74F81EC-E3A1-4CAF-ADC6-75EBC7FEBEF1}">
      <dgm:prSet/>
      <dgm:spPr/>
      <dgm:t>
        <a:bodyPr/>
        <a:lstStyle/>
        <a:p>
          <a:r>
            <a:rPr lang="en-GB" dirty="0"/>
            <a:t>Maintenance Managers</a:t>
          </a:r>
        </a:p>
      </dgm:t>
    </dgm:pt>
    <dgm:pt modelId="{D6E33FF2-AB98-4456-8C4C-2F4C5C9385F9}" type="parTrans" cxnId="{94A0F991-A2B6-4BB3-AB12-C2A5FFB03E28}">
      <dgm:prSet/>
      <dgm:spPr/>
      <dgm:t>
        <a:bodyPr/>
        <a:lstStyle/>
        <a:p>
          <a:endParaRPr lang="en-GB"/>
        </a:p>
      </dgm:t>
    </dgm:pt>
    <dgm:pt modelId="{CC39A839-A66F-4649-A21D-70BECF2BC661}" type="sibTrans" cxnId="{94A0F991-A2B6-4BB3-AB12-C2A5FFB03E28}">
      <dgm:prSet/>
      <dgm:spPr/>
      <dgm:t>
        <a:bodyPr/>
        <a:lstStyle/>
        <a:p>
          <a:endParaRPr lang="en-GB"/>
        </a:p>
      </dgm:t>
    </dgm:pt>
    <dgm:pt modelId="{982D9A70-4E25-49CB-AABA-0D7B80E3E535}">
      <dgm:prSet/>
      <dgm:spPr/>
      <dgm:t>
        <a:bodyPr/>
        <a:lstStyle/>
        <a:p>
          <a:r>
            <a:rPr lang="en-GB" dirty="0"/>
            <a:t>Property Services Team</a:t>
          </a:r>
        </a:p>
      </dgm:t>
    </dgm:pt>
    <dgm:pt modelId="{575B399C-EBB5-4BEE-A3AA-2E6C447C4CA2}" type="parTrans" cxnId="{5FFA8E55-1A15-42B1-8C96-F63B1F6DB186}">
      <dgm:prSet/>
      <dgm:spPr/>
      <dgm:t>
        <a:bodyPr/>
        <a:lstStyle/>
        <a:p>
          <a:endParaRPr lang="en-GB"/>
        </a:p>
      </dgm:t>
    </dgm:pt>
    <dgm:pt modelId="{3479F867-D307-4243-AA6F-B7AA1F8A1E66}" type="sibTrans" cxnId="{5FFA8E55-1A15-42B1-8C96-F63B1F6DB186}">
      <dgm:prSet/>
      <dgm:spPr/>
      <dgm:t>
        <a:bodyPr/>
        <a:lstStyle/>
        <a:p>
          <a:endParaRPr lang="en-GB"/>
        </a:p>
      </dgm:t>
    </dgm:pt>
    <dgm:pt modelId="{8CF35725-C4A1-4C38-A0DF-839CE57DEC63}">
      <dgm:prSet/>
      <dgm:spPr/>
      <dgm:t>
        <a:bodyPr/>
        <a:lstStyle/>
        <a:p>
          <a:r>
            <a:rPr lang="en-GB" dirty="0"/>
            <a:t>Central Administration</a:t>
          </a:r>
        </a:p>
      </dgm:t>
    </dgm:pt>
    <dgm:pt modelId="{01F10D69-6FF3-4898-8A94-340434232D0C}" type="parTrans" cxnId="{FD61B021-4E26-4BE9-AAC5-B43CFFA31E53}">
      <dgm:prSet/>
      <dgm:spPr/>
      <dgm:t>
        <a:bodyPr/>
        <a:lstStyle/>
        <a:p>
          <a:endParaRPr lang="en-GB"/>
        </a:p>
      </dgm:t>
    </dgm:pt>
    <dgm:pt modelId="{07DED9DB-4356-4CAA-AF6E-71C7C7E139D0}" type="sibTrans" cxnId="{FD61B021-4E26-4BE9-AAC5-B43CFFA31E53}">
      <dgm:prSet/>
      <dgm:spPr/>
      <dgm:t>
        <a:bodyPr/>
        <a:lstStyle/>
        <a:p>
          <a:endParaRPr lang="en-GB"/>
        </a:p>
      </dgm:t>
    </dgm:pt>
    <dgm:pt modelId="{48B83881-52CF-D54F-B9E2-D2A8C20B2462}" type="pres">
      <dgm:prSet presAssocID="{20E0E08F-BB03-3A4F-97E1-36A851ACC1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B92716-BFE9-C646-ACBE-6694A0E1E439}" type="pres">
      <dgm:prSet presAssocID="{27A9BD8F-72E8-2641-A794-C14AAD753908}" presName="hierRoot1" presStyleCnt="0">
        <dgm:presLayoutVars>
          <dgm:hierBranch val="init"/>
        </dgm:presLayoutVars>
      </dgm:prSet>
      <dgm:spPr/>
    </dgm:pt>
    <dgm:pt modelId="{07C8E2DE-6096-C247-AB27-387A1031E900}" type="pres">
      <dgm:prSet presAssocID="{27A9BD8F-72E8-2641-A794-C14AAD753908}" presName="rootComposite1" presStyleCnt="0"/>
      <dgm:spPr/>
    </dgm:pt>
    <dgm:pt modelId="{B92523CC-9488-EC4E-83F6-4D75B303D4C5}" type="pres">
      <dgm:prSet presAssocID="{27A9BD8F-72E8-2641-A794-C14AAD753908}" presName="rootText1" presStyleLbl="node0" presStyleIdx="0" presStyleCnt="1" custScaleX="243535" custScaleY="236137" custLinFactNeighborY="-18020">
        <dgm:presLayoutVars>
          <dgm:chPref val="3"/>
        </dgm:presLayoutVars>
      </dgm:prSet>
      <dgm:spPr/>
    </dgm:pt>
    <dgm:pt modelId="{473456D9-9E5A-194B-BEA3-8C608B7078B6}" type="pres">
      <dgm:prSet presAssocID="{27A9BD8F-72E8-2641-A794-C14AAD753908}" presName="rootConnector1" presStyleLbl="node1" presStyleIdx="0" presStyleCnt="0"/>
      <dgm:spPr/>
    </dgm:pt>
    <dgm:pt modelId="{913D7F51-16E6-714D-B12A-6F81081B9AD7}" type="pres">
      <dgm:prSet presAssocID="{27A9BD8F-72E8-2641-A794-C14AAD753908}" presName="hierChild2" presStyleCnt="0"/>
      <dgm:spPr/>
    </dgm:pt>
    <dgm:pt modelId="{68E72986-B3FA-6745-9E8D-F4C7F674CC07}" type="pres">
      <dgm:prSet presAssocID="{03DC2651-A161-BB49-B727-B0DA82172BC7}" presName="Name37" presStyleLbl="parChTrans1D2" presStyleIdx="0" presStyleCnt="6"/>
      <dgm:spPr/>
    </dgm:pt>
    <dgm:pt modelId="{BA2D4CA7-1C83-554C-B62C-4B702A34CA41}" type="pres">
      <dgm:prSet presAssocID="{26819D80-9BF0-DC4E-8DC2-EF481D2FF247}" presName="hierRoot2" presStyleCnt="0">
        <dgm:presLayoutVars>
          <dgm:hierBranch val="init"/>
        </dgm:presLayoutVars>
      </dgm:prSet>
      <dgm:spPr/>
    </dgm:pt>
    <dgm:pt modelId="{123D7FC0-2E03-D643-9BC7-6D4DD01F364F}" type="pres">
      <dgm:prSet presAssocID="{26819D80-9BF0-DC4E-8DC2-EF481D2FF247}" presName="rootComposite" presStyleCnt="0"/>
      <dgm:spPr/>
    </dgm:pt>
    <dgm:pt modelId="{7BC81DAA-B676-9140-A004-C5E547248735}" type="pres">
      <dgm:prSet presAssocID="{26819D80-9BF0-DC4E-8DC2-EF481D2FF247}" presName="rootText" presStyleLbl="node2" presStyleIdx="0" presStyleCnt="6" custScaleX="143942" custScaleY="132553">
        <dgm:presLayoutVars>
          <dgm:chPref val="3"/>
        </dgm:presLayoutVars>
      </dgm:prSet>
      <dgm:spPr/>
    </dgm:pt>
    <dgm:pt modelId="{B412E154-F3BD-A243-BD6D-E59618BA1660}" type="pres">
      <dgm:prSet presAssocID="{26819D80-9BF0-DC4E-8DC2-EF481D2FF247}" presName="rootConnector" presStyleLbl="node2" presStyleIdx="0" presStyleCnt="6"/>
      <dgm:spPr/>
    </dgm:pt>
    <dgm:pt modelId="{61E736FA-0F27-FC49-958B-D5518761C8CB}" type="pres">
      <dgm:prSet presAssocID="{26819D80-9BF0-DC4E-8DC2-EF481D2FF247}" presName="hierChild4" presStyleCnt="0"/>
      <dgm:spPr/>
    </dgm:pt>
    <dgm:pt modelId="{5E974820-DA5F-9F4A-AAC9-5DC076F561A2}" type="pres">
      <dgm:prSet presAssocID="{2E16A1E9-5B2E-1D40-B7D1-E1B3A677A637}" presName="Name37" presStyleLbl="parChTrans1D3" presStyleIdx="0" presStyleCnt="13"/>
      <dgm:spPr/>
    </dgm:pt>
    <dgm:pt modelId="{0C95130B-295A-F34F-A08E-AC572E8C40AC}" type="pres">
      <dgm:prSet presAssocID="{15597039-89DA-794F-BECC-98ADC3EBDECE}" presName="hierRoot2" presStyleCnt="0">
        <dgm:presLayoutVars>
          <dgm:hierBranch val="init"/>
        </dgm:presLayoutVars>
      </dgm:prSet>
      <dgm:spPr/>
    </dgm:pt>
    <dgm:pt modelId="{4CE31966-7D87-1849-8A71-D990CE8AA20A}" type="pres">
      <dgm:prSet presAssocID="{15597039-89DA-794F-BECC-98ADC3EBDECE}" presName="rootComposite" presStyleCnt="0"/>
      <dgm:spPr/>
    </dgm:pt>
    <dgm:pt modelId="{5588317A-1E1A-B343-BD2A-4117B135409F}" type="pres">
      <dgm:prSet presAssocID="{15597039-89DA-794F-BECC-98ADC3EBDECE}" presName="rootText" presStyleLbl="node3" presStyleIdx="0" presStyleCnt="13" custScaleX="89403" custScaleY="92694" custLinFactNeighborX="6976">
        <dgm:presLayoutVars>
          <dgm:chPref val="3"/>
        </dgm:presLayoutVars>
      </dgm:prSet>
      <dgm:spPr/>
    </dgm:pt>
    <dgm:pt modelId="{CFCC669F-ED91-7848-80E3-82199F5F6D46}" type="pres">
      <dgm:prSet presAssocID="{15597039-89DA-794F-BECC-98ADC3EBDECE}" presName="rootConnector" presStyleLbl="node3" presStyleIdx="0" presStyleCnt="13"/>
      <dgm:spPr/>
    </dgm:pt>
    <dgm:pt modelId="{60317B47-C77F-2344-A5A8-2FE9415D30D5}" type="pres">
      <dgm:prSet presAssocID="{15597039-89DA-794F-BECC-98ADC3EBDECE}" presName="hierChild4" presStyleCnt="0"/>
      <dgm:spPr/>
    </dgm:pt>
    <dgm:pt modelId="{DC28CD89-E508-EC4D-A14A-371E485BA117}" type="pres">
      <dgm:prSet presAssocID="{15597039-89DA-794F-BECC-98ADC3EBDECE}" presName="hierChild5" presStyleCnt="0"/>
      <dgm:spPr/>
    </dgm:pt>
    <dgm:pt modelId="{139CE18F-D9CF-464E-8420-478F3521A22B}" type="pres">
      <dgm:prSet presAssocID="{D6E33FF2-AB98-4456-8C4C-2F4C5C9385F9}" presName="Name37" presStyleLbl="parChTrans1D3" presStyleIdx="1" presStyleCnt="13"/>
      <dgm:spPr/>
    </dgm:pt>
    <dgm:pt modelId="{7ABE7B69-98D1-4E1B-8172-3802E3A8821E}" type="pres">
      <dgm:prSet presAssocID="{E74F81EC-E3A1-4CAF-ADC6-75EBC7FEBEF1}" presName="hierRoot2" presStyleCnt="0">
        <dgm:presLayoutVars>
          <dgm:hierBranch val="init"/>
        </dgm:presLayoutVars>
      </dgm:prSet>
      <dgm:spPr/>
    </dgm:pt>
    <dgm:pt modelId="{15598BA1-3C82-4160-92E5-2C0CF30BAB99}" type="pres">
      <dgm:prSet presAssocID="{E74F81EC-E3A1-4CAF-ADC6-75EBC7FEBEF1}" presName="rootComposite" presStyleCnt="0"/>
      <dgm:spPr/>
    </dgm:pt>
    <dgm:pt modelId="{EBA3924B-6641-4F73-9CF1-57C428913902}" type="pres">
      <dgm:prSet presAssocID="{E74F81EC-E3A1-4CAF-ADC6-75EBC7FEBEF1}" presName="rootText" presStyleLbl="node3" presStyleIdx="1" presStyleCnt="13" custScaleX="80671" custScaleY="104765" custLinFactNeighborX="-10463" custLinFactNeighborY="1293">
        <dgm:presLayoutVars>
          <dgm:chPref val="3"/>
        </dgm:presLayoutVars>
      </dgm:prSet>
      <dgm:spPr/>
    </dgm:pt>
    <dgm:pt modelId="{95F107F3-2263-4760-B1F2-8220EC881750}" type="pres">
      <dgm:prSet presAssocID="{E74F81EC-E3A1-4CAF-ADC6-75EBC7FEBEF1}" presName="rootConnector" presStyleLbl="node3" presStyleIdx="1" presStyleCnt="13"/>
      <dgm:spPr/>
    </dgm:pt>
    <dgm:pt modelId="{C3ABDE7C-7BFB-414E-AB52-5055092879CC}" type="pres">
      <dgm:prSet presAssocID="{E74F81EC-E3A1-4CAF-ADC6-75EBC7FEBEF1}" presName="hierChild4" presStyleCnt="0"/>
      <dgm:spPr/>
    </dgm:pt>
    <dgm:pt modelId="{6507E8C5-DE4E-4C8A-A37B-06E5F1BAA06A}" type="pres">
      <dgm:prSet presAssocID="{575B399C-EBB5-4BEE-A3AA-2E6C447C4CA2}" presName="Name37" presStyleLbl="parChTrans1D4" presStyleIdx="0" presStyleCnt="12"/>
      <dgm:spPr/>
    </dgm:pt>
    <dgm:pt modelId="{F9BC7EC8-0B94-463E-8C56-668430A725AA}" type="pres">
      <dgm:prSet presAssocID="{982D9A70-4E25-49CB-AABA-0D7B80E3E535}" presName="hierRoot2" presStyleCnt="0">
        <dgm:presLayoutVars>
          <dgm:hierBranch val="init"/>
        </dgm:presLayoutVars>
      </dgm:prSet>
      <dgm:spPr/>
    </dgm:pt>
    <dgm:pt modelId="{77D99797-0B14-425C-9287-849522A8BD23}" type="pres">
      <dgm:prSet presAssocID="{982D9A70-4E25-49CB-AABA-0D7B80E3E535}" presName="rootComposite" presStyleCnt="0"/>
      <dgm:spPr/>
    </dgm:pt>
    <dgm:pt modelId="{26F04286-27AA-487D-8124-0F458D870B9B}" type="pres">
      <dgm:prSet presAssocID="{982D9A70-4E25-49CB-AABA-0D7B80E3E535}" presName="rootText" presStyleLbl="node4" presStyleIdx="0" presStyleCnt="11" custScaleX="100485">
        <dgm:presLayoutVars>
          <dgm:chPref val="3"/>
        </dgm:presLayoutVars>
      </dgm:prSet>
      <dgm:spPr/>
    </dgm:pt>
    <dgm:pt modelId="{BEF44E60-20CB-47EA-AD4F-030263062D3F}" type="pres">
      <dgm:prSet presAssocID="{982D9A70-4E25-49CB-AABA-0D7B80E3E535}" presName="rootConnector" presStyleLbl="node4" presStyleIdx="0" presStyleCnt="11"/>
      <dgm:spPr/>
    </dgm:pt>
    <dgm:pt modelId="{1AA8F534-A7A8-4203-A8F2-7EE5205DB388}" type="pres">
      <dgm:prSet presAssocID="{982D9A70-4E25-49CB-AABA-0D7B80E3E535}" presName="hierChild4" presStyleCnt="0"/>
      <dgm:spPr/>
    </dgm:pt>
    <dgm:pt modelId="{E909D13B-B1CA-41E7-9BF5-D477328D1338}" type="pres">
      <dgm:prSet presAssocID="{982D9A70-4E25-49CB-AABA-0D7B80E3E535}" presName="hierChild5" presStyleCnt="0"/>
      <dgm:spPr/>
    </dgm:pt>
    <dgm:pt modelId="{2175FCB8-048B-4CEF-9352-4D1B3F48D8FA}" type="pres">
      <dgm:prSet presAssocID="{E74F81EC-E3A1-4CAF-ADC6-75EBC7FEBEF1}" presName="hierChild5" presStyleCnt="0"/>
      <dgm:spPr/>
    </dgm:pt>
    <dgm:pt modelId="{144A3E99-3A65-1B41-835F-09C019FD72E1}" type="pres">
      <dgm:prSet presAssocID="{26819D80-9BF0-DC4E-8DC2-EF481D2FF247}" presName="hierChild5" presStyleCnt="0"/>
      <dgm:spPr/>
    </dgm:pt>
    <dgm:pt modelId="{144B3248-9DB4-A14A-A259-94081495E473}" type="pres">
      <dgm:prSet presAssocID="{BD5406A6-4299-A846-B47F-37D2CA92E2DC}" presName="Name37" presStyleLbl="parChTrans1D2" presStyleIdx="1" presStyleCnt="6"/>
      <dgm:spPr/>
    </dgm:pt>
    <dgm:pt modelId="{4FDD1174-B58C-564A-81EE-9966EEEDF604}" type="pres">
      <dgm:prSet presAssocID="{A0C905EA-40D8-7B4B-BD2D-3BB860BB76B9}" presName="hierRoot2" presStyleCnt="0">
        <dgm:presLayoutVars>
          <dgm:hierBranch val="init"/>
        </dgm:presLayoutVars>
      </dgm:prSet>
      <dgm:spPr/>
    </dgm:pt>
    <dgm:pt modelId="{91B2F9C7-7161-BE4E-93A0-5F19226DA172}" type="pres">
      <dgm:prSet presAssocID="{A0C905EA-40D8-7B4B-BD2D-3BB860BB76B9}" presName="rootComposite" presStyleCnt="0"/>
      <dgm:spPr/>
    </dgm:pt>
    <dgm:pt modelId="{EF0FF01A-BEAB-FA4D-8BA4-96808C05CDEE}" type="pres">
      <dgm:prSet presAssocID="{A0C905EA-40D8-7B4B-BD2D-3BB860BB76B9}" presName="rootText" presStyleLbl="node2" presStyleIdx="1" presStyleCnt="6" custScaleX="147327">
        <dgm:presLayoutVars>
          <dgm:chPref val="3"/>
        </dgm:presLayoutVars>
      </dgm:prSet>
      <dgm:spPr/>
    </dgm:pt>
    <dgm:pt modelId="{F58BA526-F1B0-B647-9F23-0702B525BF2C}" type="pres">
      <dgm:prSet presAssocID="{A0C905EA-40D8-7B4B-BD2D-3BB860BB76B9}" presName="rootConnector" presStyleLbl="node2" presStyleIdx="1" presStyleCnt="6"/>
      <dgm:spPr/>
    </dgm:pt>
    <dgm:pt modelId="{8936562E-77E7-0A44-9DE4-9AA4D87BA89A}" type="pres">
      <dgm:prSet presAssocID="{A0C905EA-40D8-7B4B-BD2D-3BB860BB76B9}" presName="hierChild4" presStyleCnt="0"/>
      <dgm:spPr/>
    </dgm:pt>
    <dgm:pt modelId="{A9500032-29D1-F641-84C0-F2BF1374B95D}" type="pres">
      <dgm:prSet presAssocID="{BD2C62CB-8A95-7248-8C73-E10CB4D20CD9}" presName="Name37" presStyleLbl="parChTrans1D3" presStyleIdx="2" presStyleCnt="13"/>
      <dgm:spPr/>
    </dgm:pt>
    <dgm:pt modelId="{04BA357E-63F6-AE47-8365-3845014D8D78}" type="pres">
      <dgm:prSet presAssocID="{07752144-5F80-514D-8C91-7648D1944746}" presName="hierRoot2" presStyleCnt="0">
        <dgm:presLayoutVars>
          <dgm:hierBranch val="init"/>
        </dgm:presLayoutVars>
      </dgm:prSet>
      <dgm:spPr/>
    </dgm:pt>
    <dgm:pt modelId="{84762D34-5A5D-4C4E-AED7-043FB7B9A6B2}" type="pres">
      <dgm:prSet presAssocID="{07752144-5F80-514D-8C91-7648D1944746}" presName="rootComposite" presStyleCnt="0"/>
      <dgm:spPr/>
    </dgm:pt>
    <dgm:pt modelId="{8EDCC41F-D40F-C247-AFB7-6BCF7084F76F}" type="pres">
      <dgm:prSet presAssocID="{07752144-5F80-514D-8C91-7648D1944746}" presName="rootText" presStyleLbl="node3" presStyleIdx="2" presStyleCnt="13" custScaleX="86048" custScaleY="98634" custLinFactNeighborX="-1397" custLinFactNeighborY="46537">
        <dgm:presLayoutVars>
          <dgm:chPref val="3"/>
        </dgm:presLayoutVars>
      </dgm:prSet>
      <dgm:spPr/>
    </dgm:pt>
    <dgm:pt modelId="{D49D4A38-848D-2F48-BE70-5284657A4749}" type="pres">
      <dgm:prSet presAssocID="{07752144-5F80-514D-8C91-7648D1944746}" presName="rootConnector" presStyleLbl="node3" presStyleIdx="2" presStyleCnt="13"/>
      <dgm:spPr/>
    </dgm:pt>
    <dgm:pt modelId="{13C94027-3BE8-EC42-91C8-93C7622D8C07}" type="pres">
      <dgm:prSet presAssocID="{07752144-5F80-514D-8C91-7648D1944746}" presName="hierChild4" presStyleCnt="0"/>
      <dgm:spPr/>
    </dgm:pt>
    <dgm:pt modelId="{A2FC4BBD-D5AA-D04D-80B3-952807264FA3}" type="pres">
      <dgm:prSet presAssocID="{07752144-5F80-514D-8C91-7648D1944746}" presName="hierChild5" presStyleCnt="0"/>
      <dgm:spPr/>
    </dgm:pt>
    <dgm:pt modelId="{5F2886FF-520C-C840-A755-57A51CB1978C}" type="pres">
      <dgm:prSet presAssocID="{A0C905EA-40D8-7B4B-BD2D-3BB860BB76B9}" presName="hierChild5" presStyleCnt="0"/>
      <dgm:spPr/>
    </dgm:pt>
    <dgm:pt modelId="{C3B7D9F8-8080-0A4A-8E6C-B5189806F5A1}" type="pres">
      <dgm:prSet presAssocID="{3FDDF57C-D3D4-1647-AEA7-51ADEF4D4515}" presName="Name37" presStyleLbl="parChTrans1D2" presStyleIdx="2" presStyleCnt="6"/>
      <dgm:spPr/>
    </dgm:pt>
    <dgm:pt modelId="{BD883916-BC66-0547-9545-4F47ECD1B23B}" type="pres">
      <dgm:prSet presAssocID="{FE86CB64-F223-0D4E-A42F-36200FE30E93}" presName="hierRoot2" presStyleCnt="0">
        <dgm:presLayoutVars>
          <dgm:hierBranch val="init"/>
        </dgm:presLayoutVars>
      </dgm:prSet>
      <dgm:spPr/>
    </dgm:pt>
    <dgm:pt modelId="{2C62CC1F-3ED6-594D-B7E5-77F5F79ACB7C}" type="pres">
      <dgm:prSet presAssocID="{FE86CB64-F223-0D4E-A42F-36200FE30E93}" presName="rootComposite" presStyleCnt="0"/>
      <dgm:spPr/>
    </dgm:pt>
    <dgm:pt modelId="{EBA25999-4052-1142-B85A-F3FFD77B7730}" type="pres">
      <dgm:prSet presAssocID="{FE86CB64-F223-0D4E-A42F-36200FE30E93}" presName="rootText" presStyleLbl="node2" presStyleIdx="2" presStyleCnt="6" custScaleX="127299" custScaleY="105260">
        <dgm:presLayoutVars>
          <dgm:chPref val="3"/>
        </dgm:presLayoutVars>
      </dgm:prSet>
      <dgm:spPr/>
    </dgm:pt>
    <dgm:pt modelId="{151E5BBB-FE66-BC41-A430-783462FE0C88}" type="pres">
      <dgm:prSet presAssocID="{FE86CB64-F223-0D4E-A42F-36200FE30E93}" presName="rootConnector" presStyleLbl="node2" presStyleIdx="2" presStyleCnt="6"/>
      <dgm:spPr/>
    </dgm:pt>
    <dgm:pt modelId="{D68EA24B-C369-D14A-ADC1-209AEC10C162}" type="pres">
      <dgm:prSet presAssocID="{FE86CB64-F223-0D4E-A42F-36200FE30E93}" presName="hierChild4" presStyleCnt="0"/>
      <dgm:spPr/>
    </dgm:pt>
    <dgm:pt modelId="{BB9E0993-58D5-D646-A22E-836DD86BACC9}" type="pres">
      <dgm:prSet presAssocID="{CEC5805E-9C1A-E947-B8FE-8B0B995B3F44}" presName="Name37" presStyleLbl="parChTrans1D3" presStyleIdx="3" presStyleCnt="13"/>
      <dgm:spPr/>
    </dgm:pt>
    <dgm:pt modelId="{F1E1C04A-2DC3-0C41-BE35-2D1156D2C5D2}" type="pres">
      <dgm:prSet presAssocID="{DCABC68C-70FF-A74C-AAB0-F89BBB2D84EB}" presName="hierRoot2" presStyleCnt="0">
        <dgm:presLayoutVars>
          <dgm:hierBranch val="init"/>
        </dgm:presLayoutVars>
      </dgm:prSet>
      <dgm:spPr/>
    </dgm:pt>
    <dgm:pt modelId="{C6FE6BC0-25A7-FA47-85C5-859E86D5B40F}" type="pres">
      <dgm:prSet presAssocID="{DCABC68C-70FF-A74C-AAB0-F89BBB2D84EB}" presName="rootComposite" presStyleCnt="0"/>
      <dgm:spPr/>
    </dgm:pt>
    <dgm:pt modelId="{70580481-A90E-C44D-9330-7E2D90418DC4}" type="pres">
      <dgm:prSet presAssocID="{DCABC68C-70FF-A74C-AAB0-F89BBB2D84EB}" presName="rootText" presStyleLbl="node3" presStyleIdx="3" presStyleCnt="13" custLinFactNeighborX="-5493">
        <dgm:presLayoutVars>
          <dgm:chPref val="3"/>
        </dgm:presLayoutVars>
      </dgm:prSet>
      <dgm:spPr/>
    </dgm:pt>
    <dgm:pt modelId="{3B3964EC-91BE-F344-8084-A61D5FB3601B}" type="pres">
      <dgm:prSet presAssocID="{DCABC68C-70FF-A74C-AAB0-F89BBB2D84EB}" presName="rootConnector" presStyleLbl="node3" presStyleIdx="3" presStyleCnt="13"/>
      <dgm:spPr/>
    </dgm:pt>
    <dgm:pt modelId="{6BDF8B88-CBBB-384A-913D-BF843451D8BF}" type="pres">
      <dgm:prSet presAssocID="{DCABC68C-70FF-A74C-AAB0-F89BBB2D84EB}" presName="hierChild4" presStyleCnt="0"/>
      <dgm:spPr/>
    </dgm:pt>
    <dgm:pt modelId="{119DB74F-406F-DF4C-AAF6-67D7A45E3AD9}" type="pres">
      <dgm:prSet presAssocID="{DCABC68C-70FF-A74C-AAB0-F89BBB2D84EB}" presName="hierChild5" presStyleCnt="0"/>
      <dgm:spPr/>
    </dgm:pt>
    <dgm:pt modelId="{AE9E752C-7D26-0845-A5AB-9051D4FBD64F}" type="pres">
      <dgm:prSet presAssocID="{64ED06A2-0737-3A4E-BADF-743202E1C52C}" presName="Name37" presStyleLbl="parChTrans1D3" presStyleIdx="4" presStyleCnt="13"/>
      <dgm:spPr/>
    </dgm:pt>
    <dgm:pt modelId="{655D8349-D82D-2748-BBFD-1157D58D71C4}" type="pres">
      <dgm:prSet presAssocID="{78A9BF28-77FC-9A4D-B71E-AE215CBFAA43}" presName="hierRoot2" presStyleCnt="0">
        <dgm:presLayoutVars>
          <dgm:hierBranch val="init"/>
        </dgm:presLayoutVars>
      </dgm:prSet>
      <dgm:spPr/>
    </dgm:pt>
    <dgm:pt modelId="{6F643858-A3F3-AA4A-AB26-C50FCA69628D}" type="pres">
      <dgm:prSet presAssocID="{78A9BF28-77FC-9A4D-B71E-AE215CBFAA43}" presName="rootComposite" presStyleCnt="0"/>
      <dgm:spPr/>
    </dgm:pt>
    <dgm:pt modelId="{385A1056-CF1C-4443-AE07-CB04BFED1ABD}" type="pres">
      <dgm:prSet presAssocID="{78A9BF28-77FC-9A4D-B71E-AE215CBFAA43}" presName="rootText" presStyleLbl="node3" presStyleIdx="4" presStyleCnt="13" custScaleX="74957" custScaleY="101330" custLinFactNeighborX="-7324">
        <dgm:presLayoutVars>
          <dgm:chPref val="3"/>
        </dgm:presLayoutVars>
      </dgm:prSet>
      <dgm:spPr/>
    </dgm:pt>
    <dgm:pt modelId="{F07B97CA-8B85-C545-9FCD-3D1160DC46F8}" type="pres">
      <dgm:prSet presAssocID="{78A9BF28-77FC-9A4D-B71E-AE215CBFAA43}" presName="rootConnector" presStyleLbl="node3" presStyleIdx="4" presStyleCnt="13"/>
      <dgm:spPr/>
    </dgm:pt>
    <dgm:pt modelId="{3B10AFFD-A523-614F-B570-9F25A7132BED}" type="pres">
      <dgm:prSet presAssocID="{78A9BF28-77FC-9A4D-B71E-AE215CBFAA43}" presName="hierChild4" presStyleCnt="0"/>
      <dgm:spPr/>
    </dgm:pt>
    <dgm:pt modelId="{299F8BDA-D73F-F04C-938A-57B235A640D7}" type="pres">
      <dgm:prSet presAssocID="{78A9BF28-77FC-9A4D-B71E-AE215CBFAA43}" presName="hierChild5" presStyleCnt="0"/>
      <dgm:spPr/>
    </dgm:pt>
    <dgm:pt modelId="{31E6BC49-739B-B848-AA53-3B235CEC89D5}" type="pres">
      <dgm:prSet presAssocID="{A18F7EC7-C710-884C-AA58-7E8A5D17BB6D}" presName="Name37" presStyleLbl="parChTrans1D3" presStyleIdx="5" presStyleCnt="13"/>
      <dgm:spPr/>
    </dgm:pt>
    <dgm:pt modelId="{F8F27534-72B4-4F45-A507-C63832782437}" type="pres">
      <dgm:prSet presAssocID="{780E3D6B-0A68-A449-B682-C9A23B058F3F}" presName="hierRoot2" presStyleCnt="0">
        <dgm:presLayoutVars>
          <dgm:hierBranch val="init"/>
        </dgm:presLayoutVars>
      </dgm:prSet>
      <dgm:spPr/>
    </dgm:pt>
    <dgm:pt modelId="{B597100C-0807-3E45-AB8A-EDD455CA86FF}" type="pres">
      <dgm:prSet presAssocID="{780E3D6B-0A68-A449-B682-C9A23B058F3F}" presName="rootComposite" presStyleCnt="0"/>
      <dgm:spPr/>
    </dgm:pt>
    <dgm:pt modelId="{60931B1A-7A73-4A41-A443-EFC6F71434CE}" type="pres">
      <dgm:prSet presAssocID="{780E3D6B-0A68-A449-B682-C9A23B058F3F}" presName="rootText" presStyleLbl="node3" presStyleIdx="5" presStyleCnt="13" custScaleX="83978" custLinFactNeighborX="-12614">
        <dgm:presLayoutVars>
          <dgm:chPref val="3"/>
        </dgm:presLayoutVars>
      </dgm:prSet>
      <dgm:spPr/>
    </dgm:pt>
    <dgm:pt modelId="{75464974-91F7-9E4F-8ADD-48249C04A494}" type="pres">
      <dgm:prSet presAssocID="{780E3D6B-0A68-A449-B682-C9A23B058F3F}" presName="rootConnector" presStyleLbl="node3" presStyleIdx="5" presStyleCnt="13"/>
      <dgm:spPr/>
    </dgm:pt>
    <dgm:pt modelId="{2CD01E7C-C122-4C41-839A-7995A882FA26}" type="pres">
      <dgm:prSet presAssocID="{780E3D6B-0A68-A449-B682-C9A23B058F3F}" presName="hierChild4" presStyleCnt="0"/>
      <dgm:spPr/>
    </dgm:pt>
    <dgm:pt modelId="{437DD7D9-9166-2C42-8165-F5A81A9DBF94}" type="pres">
      <dgm:prSet presAssocID="{4E844559-9F46-2046-BC79-0CED9B752D21}" presName="Name37" presStyleLbl="parChTrans1D4" presStyleIdx="1" presStyleCnt="12"/>
      <dgm:spPr/>
    </dgm:pt>
    <dgm:pt modelId="{9B0BC621-9AB4-8645-9713-DAD66901B3A6}" type="pres">
      <dgm:prSet presAssocID="{1B3AAEBF-C0E2-2247-84CC-B4060FF11D15}" presName="hierRoot2" presStyleCnt="0">
        <dgm:presLayoutVars>
          <dgm:hierBranch val="init"/>
        </dgm:presLayoutVars>
      </dgm:prSet>
      <dgm:spPr/>
    </dgm:pt>
    <dgm:pt modelId="{6A7B0BD8-E0A6-4743-8CAB-A94BA2A03999}" type="pres">
      <dgm:prSet presAssocID="{1B3AAEBF-C0E2-2247-84CC-B4060FF11D15}" presName="rootComposite" presStyleCnt="0"/>
      <dgm:spPr/>
    </dgm:pt>
    <dgm:pt modelId="{F95B6B31-4489-7047-BD95-CED7E38EECA6}" type="pres">
      <dgm:prSet presAssocID="{1B3AAEBF-C0E2-2247-84CC-B4060FF11D15}" presName="rootText" presStyleLbl="node4" presStyleIdx="1" presStyleCnt="11" custScaleX="91263" custLinFactNeighborX="-10812">
        <dgm:presLayoutVars>
          <dgm:chPref val="3"/>
        </dgm:presLayoutVars>
      </dgm:prSet>
      <dgm:spPr/>
    </dgm:pt>
    <dgm:pt modelId="{584C82E6-D763-764C-AE73-B72B20DEA95A}" type="pres">
      <dgm:prSet presAssocID="{1B3AAEBF-C0E2-2247-84CC-B4060FF11D15}" presName="rootConnector" presStyleLbl="node4" presStyleIdx="1" presStyleCnt="11"/>
      <dgm:spPr/>
    </dgm:pt>
    <dgm:pt modelId="{03787BFF-F1F1-324F-BDA7-40790DE17C84}" type="pres">
      <dgm:prSet presAssocID="{1B3AAEBF-C0E2-2247-84CC-B4060FF11D15}" presName="hierChild4" presStyleCnt="0"/>
      <dgm:spPr/>
    </dgm:pt>
    <dgm:pt modelId="{6D61E704-A2AD-4241-A58C-5310BBF64702}" type="pres">
      <dgm:prSet presAssocID="{1B3AAEBF-C0E2-2247-84CC-B4060FF11D15}" presName="hierChild5" presStyleCnt="0"/>
      <dgm:spPr/>
    </dgm:pt>
    <dgm:pt modelId="{24C044A6-6362-EC4F-9232-68C35BA2DA38}" type="pres">
      <dgm:prSet presAssocID="{780E3D6B-0A68-A449-B682-C9A23B058F3F}" presName="hierChild5" presStyleCnt="0"/>
      <dgm:spPr/>
    </dgm:pt>
    <dgm:pt modelId="{5E957240-54CE-DB40-8D74-378B9664330D}" type="pres">
      <dgm:prSet presAssocID="{6E829049-5B29-1948-9A7E-E9286F42D6E8}" presName="Name37" presStyleLbl="parChTrans1D3" presStyleIdx="6" presStyleCnt="13"/>
      <dgm:spPr/>
    </dgm:pt>
    <dgm:pt modelId="{FC509221-C969-8640-9C16-6932F4A69BCD}" type="pres">
      <dgm:prSet presAssocID="{B80445E2-EC52-4A4E-B337-5BF9442C1F82}" presName="hierRoot2" presStyleCnt="0">
        <dgm:presLayoutVars>
          <dgm:hierBranch val="init"/>
        </dgm:presLayoutVars>
      </dgm:prSet>
      <dgm:spPr/>
    </dgm:pt>
    <dgm:pt modelId="{E660D886-E158-3C47-8A2A-2CB47F269DC7}" type="pres">
      <dgm:prSet presAssocID="{B80445E2-EC52-4A4E-B337-5BF9442C1F82}" presName="rootComposite" presStyleCnt="0"/>
      <dgm:spPr/>
    </dgm:pt>
    <dgm:pt modelId="{9F46D589-559F-4745-B910-3A1F2DBF89E8}" type="pres">
      <dgm:prSet presAssocID="{B80445E2-EC52-4A4E-B337-5BF9442C1F82}" presName="rootText" presStyleLbl="node3" presStyleIdx="6" presStyleCnt="13" custScaleX="92328" custScaleY="95693" custLinFactNeighborX="-10812">
        <dgm:presLayoutVars>
          <dgm:chPref val="3"/>
        </dgm:presLayoutVars>
      </dgm:prSet>
      <dgm:spPr/>
    </dgm:pt>
    <dgm:pt modelId="{1567F042-E501-2C42-AA75-A20D3DDA5D2E}" type="pres">
      <dgm:prSet presAssocID="{B80445E2-EC52-4A4E-B337-5BF9442C1F82}" presName="rootConnector" presStyleLbl="node3" presStyleIdx="6" presStyleCnt="13"/>
      <dgm:spPr/>
    </dgm:pt>
    <dgm:pt modelId="{34C99F0E-7411-FD44-8B42-A413F599FA40}" type="pres">
      <dgm:prSet presAssocID="{B80445E2-EC52-4A4E-B337-5BF9442C1F82}" presName="hierChild4" presStyleCnt="0"/>
      <dgm:spPr/>
    </dgm:pt>
    <dgm:pt modelId="{63134D31-35F7-0A4C-BCA3-9A29426673E5}" type="pres">
      <dgm:prSet presAssocID="{B80445E2-EC52-4A4E-B337-5BF9442C1F82}" presName="hierChild5" presStyleCnt="0"/>
      <dgm:spPr/>
    </dgm:pt>
    <dgm:pt modelId="{66696EB0-4C70-41B6-A5E4-40EC8BD8D09B}" type="pres">
      <dgm:prSet presAssocID="{01F10D69-6FF3-4898-8A94-340434232D0C}" presName="Name37" presStyleLbl="parChTrans1D3" presStyleIdx="7" presStyleCnt="13"/>
      <dgm:spPr/>
    </dgm:pt>
    <dgm:pt modelId="{843CC70A-CC6C-4D48-8AE3-28CDD7EC7C08}" type="pres">
      <dgm:prSet presAssocID="{8CF35725-C4A1-4C38-A0DF-839CE57DEC63}" presName="hierRoot2" presStyleCnt="0">
        <dgm:presLayoutVars>
          <dgm:hierBranch val="init"/>
        </dgm:presLayoutVars>
      </dgm:prSet>
      <dgm:spPr/>
    </dgm:pt>
    <dgm:pt modelId="{C0378D5D-F959-417E-B8C6-4FD504870F5D}" type="pres">
      <dgm:prSet presAssocID="{8CF35725-C4A1-4C38-A0DF-839CE57DEC63}" presName="rootComposite" presStyleCnt="0"/>
      <dgm:spPr/>
    </dgm:pt>
    <dgm:pt modelId="{1FCB28AB-DAB6-4635-9AD5-912C0F00A72F}" type="pres">
      <dgm:prSet presAssocID="{8CF35725-C4A1-4C38-A0DF-839CE57DEC63}" presName="rootText" presStyleLbl="node3" presStyleIdx="7" presStyleCnt="13">
        <dgm:presLayoutVars>
          <dgm:chPref val="3"/>
        </dgm:presLayoutVars>
      </dgm:prSet>
      <dgm:spPr/>
    </dgm:pt>
    <dgm:pt modelId="{426C4AF3-BCE2-48D3-AC3A-FFBBC563BC0E}" type="pres">
      <dgm:prSet presAssocID="{8CF35725-C4A1-4C38-A0DF-839CE57DEC63}" presName="rootConnector" presStyleLbl="node3" presStyleIdx="7" presStyleCnt="13"/>
      <dgm:spPr/>
    </dgm:pt>
    <dgm:pt modelId="{513A33B3-FA84-4754-88D8-E4C85DA8AD63}" type="pres">
      <dgm:prSet presAssocID="{8CF35725-C4A1-4C38-A0DF-839CE57DEC63}" presName="hierChild4" presStyleCnt="0"/>
      <dgm:spPr/>
    </dgm:pt>
    <dgm:pt modelId="{3D51E7AE-6789-4A4F-A092-5E29903D2EAA}" type="pres">
      <dgm:prSet presAssocID="{8CF35725-C4A1-4C38-A0DF-839CE57DEC63}" presName="hierChild5" presStyleCnt="0"/>
      <dgm:spPr/>
    </dgm:pt>
    <dgm:pt modelId="{8E3551F7-FB2E-8547-AAFB-FD14793E6547}" type="pres">
      <dgm:prSet presAssocID="{FE86CB64-F223-0D4E-A42F-36200FE30E93}" presName="hierChild5" presStyleCnt="0"/>
      <dgm:spPr/>
    </dgm:pt>
    <dgm:pt modelId="{70CAB11E-5D41-4140-8AA5-69D5A6E811B1}" type="pres">
      <dgm:prSet presAssocID="{4EFA9E51-B576-C54B-9D0F-85C8BECA196C}" presName="Name37" presStyleLbl="parChTrans1D2" presStyleIdx="3" presStyleCnt="6"/>
      <dgm:spPr/>
    </dgm:pt>
    <dgm:pt modelId="{6CC916FF-FD5A-A546-BAD9-A633464D1387}" type="pres">
      <dgm:prSet presAssocID="{F2E049BF-7864-BA46-8F2C-C34D7D1F1351}" presName="hierRoot2" presStyleCnt="0">
        <dgm:presLayoutVars>
          <dgm:hierBranch val="init"/>
        </dgm:presLayoutVars>
      </dgm:prSet>
      <dgm:spPr/>
    </dgm:pt>
    <dgm:pt modelId="{5E4282BC-D00F-A745-9FEF-85BF0559AE09}" type="pres">
      <dgm:prSet presAssocID="{F2E049BF-7864-BA46-8F2C-C34D7D1F1351}" presName="rootComposite" presStyleCnt="0"/>
      <dgm:spPr/>
    </dgm:pt>
    <dgm:pt modelId="{A433BC54-3A96-1543-AC5B-8D6589E9F983}" type="pres">
      <dgm:prSet presAssocID="{F2E049BF-7864-BA46-8F2C-C34D7D1F1351}" presName="rootText" presStyleLbl="node2" presStyleIdx="3" presStyleCnt="6" custScaleX="123619" custLinFactNeighborX="5665">
        <dgm:presLayoutVars>
          <dgm:chPref val="3"/>
        </dgm:presLayoutVars>
      </dgm:prSet>
      <dgm:spPr/>
    </dgm:pt>
    <dgm:pt modelId="{D7E04A2F-73AA-FC42-A794-567AD71FB2B7}" type="pres">
      <dgm:prSet presAssocID="{F2E049BF-7864-BA46-8F2C-C34D7D1F1351}" presName="rootConnector" presStyleLbl="node2" presStyleIdx="3" presStyleCnt="6"/>
      <dgm:spPr/>
    </dgm:pt>
    <dgm:pt modelId="{36C156C4-CB1F-894A-87AF-351BA13909EB}" type="pres">
      <dgm:prSet presAssocID="{F2E049BF-7864-BA46-8F2C-C34D7D1F1351}" presName="hierChild4" presStyleCnt="0"/>
      <dgm:spPr/>
    </dgm:pt>
    <dgm:pt modelId="{BD4B9E15-C384-4BD4-869E-D30EA43E9F2F}" type="pres">
      <dgm:prSet presAssocID="{03539DF2-1AC0-42E8-9E88-A3D12433A041}" presName="Name37" presStyleLbl="parChTrans1D3" presStyleIdx="8" presStyleCnt="13"/>
      <dgm:spPr/>
    </dgm:pt>
    <dgm:pt modelId="{3FB1FD80-B672-44DA-BE99-D0DCC3C44E8C}" type="pres">
      <dgm:prSet presAssocID="{E82823C9-1E33-4F71-9596-1ABECE548D31}" presName="hierRoot2" presStyleCnt="0">
        <dgm:presLayoutVars>
          <dgm:hierBranch val="init"/>
        </dgm:presLayoutVars>
      </dgm:prSet>
      <dgm:spPr/>
    </dgm:pt>
    <dgm:pt modelId="{5263ADDA-2625-4615-9F66-DE497E47DCDC}" type="pres">
      <dgm:prSet presAssocID="{E82823C9-1E33-4F71-9596-1ABECE548D31}" presName="rootComposite" presStyleCnt="0"/>
      <dgm:spPr/>
    </dgm:pt>
    <dgm:pt modelId="{CF17FEEB-DF7E-498E-AD13-7B1ABA0D078B}" type="pres">
      <dgm:prSet presAssocID="{E82823C9-1E33-4F71-9596-1ABECE548D31}" presName="rootText" presStyleLbl="node3" presStyleIdx="8" presStyleCnt="13" custScaleX="77997" custScaleY="95503" custLinFactNeighborX="6246">
        <dgm:presLayoutVars>
          <dgm:chPref val="3"/>
        </dgm:presLayoutVars>
      </dgm:prSet>
      <dgm:spPr/>
    </dgm:pt>
    <dgm:pt modelId="{D7AC3DBF-89C1-41CF-86B0-05FB5116B8C9}" type="pres">
      <dgm:prSet presAssocID="{E82823C9-1E33-4F71-9596-1ABECE548D31}" presName="rootConnector" presStyleLbl="node3" presStyleIdx="8" presStyleCnt="13"/>
      <dgm:spPr/>
    </dgm:pt>
    <dgm:pt modelId="{BEEACF15-E32F-45F9-9564-416C58EA7449}" type="pres">
      <dgm:prSet presAssocID="{E82823C9-1E33-4F71-9596-1ABECE548D31}" presName="hierChild4" presStyleCnt="0"/>
      <dgm:spPr/>
    </dgm:pt>
    <dgm:pt modelId="{4E2AB53E-C594-4234-A797-A6F7B6AEADC6}" type="pres">
      <dgm:prSet presAssocID="{E82823C9-1E33-4F71-9596-1ABECE548D31}" presName="hierChild5" presStyleCnt="0"/>
      <dgm:spPr/>
    </dgm:pt>
    <dgm:pt modelId="{7753D5E7-D16A-924D-B779-912809988C75}" type="pres">
      <dgm:prSet presAssocID="{F2E049BF-7864-BA46-8F2C-C34D7D1F1351}" presName="hierChild5" presStyleCnt="0"/>
      <dgm:spPr/>
    </dgm:pt>
    <dgm:pt modelId="{3449D15B-9502-6A4C-A289-C2F67237D6F2}" type="pres">
      <dgm:prSet presAssocID="{B34484C8-BA7B-9F4D-8DD7-8AD15AEE5B97}" presName="Name37" presStyleLbl="parChTrans1D2" presStyleIdx="4" presStyleCnt="6"/>
      <dgm:spPr/>
    </dgm:pt>
    <dgm:pt modelId="{996D8C17-C93F-464B-8EC0-9BA0843042E9}" type="pres">
      <dgm:prSet presAssocID="{FC33435B-F883-0E48-8B4A-E12A31A1FF28}" presName="hierRoot2" presStyleCnt="0">
        <dgm:presLayoutVars>
          <dgm:hierBranch val="init"/>
        </dgm:presLayoutVars>
      </dgm:prSet>
      <dgm:spPr/>
    </dgm:pt>
    <dgm:pt modelId="{131B1E76-CBF5-2F4F-BF6C-07FE0D2833F2}" type="pres">
      <dgm:prSet presAssocID="{FC33435B-F883-0E48-8B4A-E12A31A1FF28}" presName="rootComposite" presStyleCnt="0"/>
      <dgm:spPr/>
    </dgm:pt>
    <dgm:pt modelId="{2A8A3C9A-E853-294C-9370-0C63B5BA28F4}" type="pres">
      <dgm:prSet presAssocID="{FC33435B-F883-0E48-8B4A-E12A31A1FF28}" presName="rootText" presStyleLbl="node2" presStyleIdx="4" presStyleCnt="6" custLinFactNeighborX="11959">
        <dgm:presLayoutVars>
          <dgm:chPref val="3"/>
        </dgm:presLayoutVars>
      </dgm:prSet>
      <dgm:spPr/>
    </dgm:pt>
    <dgm:pt modelId="{03D4D613-3D47-2E43-AA89-DB56802BA81F}" type="pres">
      <dgm:prSet presAssocID="{FC33435B-F883-0E48-8B4A-E12A31A1FF28}" presName="rootConnector" presStyleLbl="node2" presStyleIdx="4" presStyleCnt="6"/>
      <dgm:spPr/>
    </dgm:pt>
    <dgm:pt modelId="{157F1E00-BAC4-ED4F-9C12-8B38616FF058}" type="pres">
      <dgm:prSet presAssocID="{FC33435B-F883-0E48-8B4A-E12A31A1FF28}" presName="hierChild4" presStyleCnt="0"/>
      <dgm:spPr/>
    </dgm:pt>
    <dgm:pt modelId="{3FA270C3-EBE4-F04F-B578-95CFF30906A3}" type="pres">
      <dgm:prSet presAssocID="{9337FFC3-9B81-5745-8A5C-286B4F1D7515}" presName="Name37" presStyleLbl="parChTrans1D3" presStyleIdx="9" presStyleCnt="13"/>
      <dgm:spPr/>
    </dgm:pt>
    <dgm:pt modelId="{34CAF3C5-7C52-364B-A77D-71231839E058}" type="pres">
      <dgm:prSet presAssocID="{82EFBCDD-65F3-CB4C-A49B-11F335061B24}" presName="hierRoot2" presStyleCnt="0">
        <dgm:presLayoutVars>
          <dgm:hierBranch val="init"/>
        </dgm:presLayoutVars>
      </dgm:prSet>
      <dgm:spPr/>
    </dgm:pt>
    <dgm:pt modelId="{B86872E0-B84B-A146-BF27-2F44CAE7EC8A}" type="pres">
      <dgm:prSet presAssocID="{82EFBCDD-65F3-CB4C-A49B-11F335061B24}" presName="rootComposite" presStyleCnt="0"/>
      <dgm:spPr/>
    </dgm:pt>
    <dgm:pt modelId="{B99B21F0-7CB1-F349-9E60-C04D71B220A8}" type="pres">
      <dgm:prSet presAssocID="{82EFBCDD-65F3-CB4C-A49B-11F335061B24}" presName="rootText" presStyleLbl="node3" presStyleIdx="9" presStyleCnt="13" custScaleX="88807" custScaleY="122516" custLinFactNeighborX="11846">
        <dgm:presLayoutVars>
          <dgm:chPref val="3"/>
        </dgm:presLayoutVars>
      </dgm:prSet>
      <dgm:spPr/>
    </dgm:pt>
    <dgm:pt modelId="{2D2D7489-EDFD-C64C-BB2F-9B0CF13C4759}" type="pres">
      <dgm:prSet presAssocID="{82EFBCDD-65F3-CB4C-A49B-11F335061B24}" presName="rootConnector" presStyleLbl="node3" presStyleIdx="9" presStyleCnt="13"/>
      <dgm:spPr/>
    </dgm:pt>
    <dgm:pt modelId="{ACAD934D-70C7-3642-937F-966138BFCA20}" type="pres">
      <dgm:prSet presAssocID="{82EFBCDD-65F3-CB4C-A49B-11F335061B24}" presName="hierChild4" presStyleCnt="0"/>
      <dgm:spPr/>
    </dgm:pt>
    <dgm:pt modelId="{D5B94431-1282-7748-B954-9C83E8FA67C4}" type="pres">
      <dgm:prSet presAssocID="{82EFBCDD-65F3-CB4C-A49B-11F335061B24}" presName="hierChild5" presStyleCnt="0"/>
      <dgm:spPr/>
    </dgm:pt>
    <dgm:pt modelId="{912C7AB9-579A-43F7-92AF-8E3732A9A41B}" type="pres">
      <dgm:prSet presAssocID="{FDC2E5A5-1EB3-44B5-936E-19397EF7F651}" presName="Name111" presStyleLbl="parChTrans1D4" presStyleIdx="2" presStyleCnt="12"/>
      <dgm:spPr/>
    </dgm:pt>
    <dgm:pt modelId="{B79B2342-452B-4688-9307-E3B23ABDCD38}" type="pres">
      <dgm:prSet presAssocID="{A6887F81-21F8-4808-894C-CEBCB24EF6BD}" presName="hierRoot3" presStyleCnt="0">
        <dgm:presLayoutVars>
          <dgm:hierBranch val="init"/>
        </dgm:presLayoutVars>
      </dgm:prSet>
      <dgm:spPr/>
    </dgm:pt>
    <dgm:pt modelId="{417CCA2B-CA43-4FCD-B742-9ECA4B0360EA}" type="pres">
      <dgm:prSet presAssocID="{A6887F81-21F8-4808-894C-CEBCB24EF6BD}" presName="rootComposite3" presStyleCnt="0"/>
      <dgm:spPr/>
    </dgm:pt>
    <dgm:pt modelId="{0E58A66D-A08A-4A50-88F6-287A32479EB3}" type="pres">
      <dgm:prSet presAssocID="{A6887F81-21F8-4808-894C-CEBCB24EF6BD}" presName="rootText3" presStyleLbl="asst3" presStyleIdx="0" presStyleCnt="1" custScaleY="96625" custLinFactNeighborY="-22200">
        <dgm:presLayoutVars>
          <dgm:chPref val="3"/>
        </dgm:presLayoutVars>
      </dgm:prSet>
      <dgm:spPr/>
    </dgm:pt>
    <dgm:pt modelId="{873BE999-54BD-4D9F-A8D6-7FD686B9F81A}" type="pres">
      <dgm:prSet presAssocID="{A6887F81-21F8-4808-894C-CEBCB24EF6BD}" presName="rootConnector3" presStyleLbl="asst3" presStyleIdx="0" presStyleCnt="1"/>
      <dgm:spPr/>
    </dgm:pt>
    <dgm:pt modelId="{B5058DC4-DD90-4C4E-978C-8D8AF287CEB7}" type="pres">
      <dgm:prSet presAssocID="{A6887F81-21F8-4808-894C-CEBCB24EF6BD}" presName="hierChild6" presStyleCnt="0"/>
      <dgm:spPr/>
    </dgm:pt>
    <dgm:pt modelId="{C94D7FF7-FFB2-409A-8EDF-CA364ADF6779}" type="pres">
      <dgm:prSet presAssocID="{A6887F81-21F8-4808-894C-CEBCB24EF6BD}" presName="hierChild7" presStyleCnt="0"/>
      <dgm:spPr/>
    </dgm:pt>
    <dgm:pt modelId="{27FA7DF2-639C-EF4B-9CB7-5F299CDB6C3A}" type="pres">
      <dgm:prSet presAssocID="{FC33435B-F883-0E48-8B4A-E12A31A1FF28}" presName="hierChild5" presStyleCnt="0"/>
      <dgm:spPr/>
    </dgm:pt>
    <dgm:pt modelId="{600B8D14-D26D-7A41-B4E4-DAFB5C9C7DF5}" type="pres">
      <dgm:prSet presAssocID="{80536038-8894-4D43-917B-20507F2D9CCB}" presName="Name37" presStyleLbl="parChTrans1D2" presStyleIdx="5" presStyleCnt="6"/>
      <dgm:spPr/>
    </dgm:pt>
    <dgm:pt modelId="{7349C45D-9FA2-5F46-9982-31D2A3F7DAAB}" type="pres">
      <dgm:prSet presAssocID="{ABBA3F5D-3CE1-684A-9817-D127813972A8}" presName="hierRoot2" presStyleCnt="0">
        <dgm:presLayoutVars>
          <dgm:hierBranch val="init"/>
        </dgm:presLayoutVars>
      </dgm:prSet>
      <dgm:spPr/>
    </dgm:pt>
    <dgm:pt modelId="{83E12862-6E1E-E842-828C-9EC89A371DAA}" type="pres">
      <dgm:prSet presAssocID="{ABBA3F5D-3CE1-684A-9817-D127813972A8}" presName="rootComposite" presStyleCnt="0"/>
      <dgm:spPr/>
    </dgm:pt>
    <dgm:pt modelId="{E7B9A7BE-FD5C-864A-880D-B3869D66EC75}" type="pres">
      <dgm:prSet presAssocID="{ABBA3F5D-3CE1-684A-9817-D127813972A8}" presName="rootText" presStyleLbl="node2" presStyleIdx="5" presStyleCnt="6" custScaleX="144310" custLinFactNeighborX="-4583">
        <dgm:presLayoutVars>
          <dgm:chPref val="3"/>
        </dgm:presLayoutVars>
      </dgm:prSet>
      <dgm:spPr/>
    </dgm:pt>
    <dgm:pt modelId="{E216903F-3786-DE46-9725-1E6A413C0334}" type="pres">
      <dgm:prSet presAssocID="{ABBA3F5D-3CE1-684A-9817-D127813972A8}" presName="rootConnector" presStyleLbl="node2" presStyleIdx="5" presStyleCnt="6"/>
      <dgm:spPr/>
    </dgm:pt>
    <dgm:pt modelId="{FB33E580-811D-0046-82DE-06E8EF6A7F8C}" type="pres">
      <dgm:prSet presAssocID="{ABBA3F5D-3CE1-684A-9817-D127813972A8}" presName="hierChild4" presStyleCnt="0"/>
      <dgm:spPr/>
    </dgm:pt>
    <dgm:pt modelId="{8BDC4CA7-FBDE-B047-876F-DE6D1010D5E6}" type="pres">
      <dgm:prSet presAssocID="{F82DFD73-10DD-3E47-A44C-F4F45622C60F}" presName="Name37" presStyleLbl="parChTrans1D3" presStyleIdx="10" presStyleCnt="13"/>
      <dgm:spPr/>
    </dgm:pt>
    <dgm:pt modelId="{E0510E95-6568-1D44-A76F-70B1FA5CD86D}" type="pres">
      <dgm:prSet presAssocID="{9680D85E-7D2D-4C40-B65E-1908C3653718}" presName="hierRoot2" presStyleCnt="0">
        <dgm:presLayoutVars>
          <dgm:hierBranch val="init"/>
        </dgm:presLayoutVars>
      </dgm:prSet>
      <dgm:spPr/>
    </dgm:pt>
    <dgm:pt modelId="{9037D6F0-48E4-DA4F-876E-F7A66B282613}" type="pres">
      <dgm:prSet presAssocID="{9680D85E-7D2D-4C40-B65E-1908C3653718}" presName="rootComposite" presStyleCnt="0"/>
      <dgm:spPr/>
    </dgm:pt>
    <dgm:pt modelId="{82B48A08-A865-4E49-B661-4DEC7AFA1C4A}" type="pres">
      <dgm:prSet presAssocID="{9680D85E-7D2D-4C40-B65E-1908C3653718}" presName="rootText" presStyleLbl="node3" presStyleIdx="10" presStyleCnt="13" custScaleX="104356" custScaleY="162751" custLinFactNeighborX="3604">
        <dgm:presLayoutVars>
          <dgm:chPref val="3"/>
        </dgm:presLayoutVars>
      </dgm:prSet>
      <dgm:spPr/>
    </dgm:pt>
    <dgm:pt modelId="{FFFA6868-EC69-B945-A07E-3094DC51ACD1}" type="pres">
      <dgm:prSet presAssocID="{9680D85E-7D2D-4C40-B65E-1908C3653718}" presName="rootConnector" presStyleLbl="node3" presStyleIdx="10" presStyleCnt="13"/>
      <dgm:spPr/>
    </dgm:pt>
    <dgm:pt modelId="{2D57F800-2D4A-0948-9F99-8B93129A0A23}" type="pres">
      <dgm:prSet presAssocID="{9680D85E-7D2D-4C40-B65E-1908C3653718}" presName="hierChild4" presStyleCnt="0"/>
      <dgm:spPr/>
    </dgm:pt>
    <dgm:pt modelId="{DECD43F9-1539-DE48-A5E1-D9F0D0780B8B}" type="pres">
      <dgm:prSet presAssocID="{5F39A432-E037-9E4A-8CFD-DB453196F8B4}" presName="Name37" presStyleLbl="parChTrans1D4" presStyleIdx="3" presStyleCnt="12"/>
      <dgm:spPr/>
    </dgm:pt>
    <dgm:pt modelId="{ED7440B6-469C-B242-91A5-9A170EAB0EEE}" type="pres">
      <dgm:prSet presAssocID="{59D4771E-FF54-0D4E-AFD2-67BF4F0D79AF}" presName="hierRoot2" presStyleCnt="0">
        <dgm:presLayoutVars>
          <dgm:hierBranch val="init"/>
        </dgm:presLayoutVars>
      </dgm:prSet>
      <dgm:spPr/>
    </dgm:pt>
    <dgm:pt modelId="{4EC71846-7BF5-8D4F-BE8D-052E14E5CDD4}" type="pres">
      <dgm:prSet presAssocID="{59D4771E-FF54-0D4E-AFD2-67BF4F0D79AF}" presName="rootComposite" presStyleCnt="0"/>
      <dgm:spPr/>
    </dgm:pt>
    <dgm:pt modelId="{49605792-DAB6-3348-873F-AD96D50701AD}" type="pres">
      <dgm:prSet presAssocID="{59D4771E-FF54-0D4E-AFD2-67BF4F0D79AF}" presName="rootText" presStyleLbl="node4" presStyleIdx="2" presStyleCnt="11" custLinFactNeighborY="7208">
        <dgm:presLayoutVars>
          <dgm:chPref val="3"/>
        </dgm:presLayoutVars>
      </dgm:prSet>
      <dgm:spPr/>
    </dgm:pt>
    <dgm:pt modelId="{FC4D774C-401A-0449-BEF5-2F2BFC072053}" type="pres">
      <dgm:prSet presAssocID="{59D4771E-FF54-0D4E-AFD2-67BF4F0D79AF}" presName="rootConnector" presStyleLbl="node4" presStyleIdx="2" presStyleCnt="11"/>
      <dgm:spPr/>
    </dgm:pt>
    <dgm:pt modelId="{E64450AA-C521-4640-8668-EBF5BDE7BFC7}" type="pres">
      <dgm:prSet presAssocID="{59D4771E-FF54-0D4E-AFD2-67BF4F0D79AF}" presName="hierChild4" presStyleCnt="0"/>
      <dgm:spPr/>
    </dgm:pt>
    <dgm:pt modelId="{D6F1B06E-4B8C-544D-AFCF-807DE08D2D58}" type="pres">
      <dgm:prSet presAssocID="{59D4771E-FF54-0D4E-AFD2-67BF4F0D79AF}" presName="hierChild5" presStyleCnt="0"/>
      <dgm:spPr/>
    </dgm:pt>
    <dgm:pt modelId="{D9E023F4-8CA5-4970-B8FC-5CC81AAC8ED7}" type="pres">
      <dgm:prSet presAssocID="{B43EF447-8016-4008-9286-1B7172FA54DD}" presName="Name37" presStyleLbl="parChTrans1D4" presStyleIdx="4" presStyleCnt="12"/>
      <dgm:spPr/>
    </dgm:pt>
    <dgm:pt modelId="{5C3788F9-C2B6-46A1-AEB2-DEDEF2F413CE}" type="pres">
      <dgm:prSet presAssocID="{DE3ADE30-8346-4D91-95AD-50FEEF960841}" presName="hierRoot2" presStyleCnt="0">
        <dgm:presLayoutVars>
          <dgm:hierBranch val="init"/>
        </dgm:presLayoutVars>
      </dgm:prSet>
      <dgm:spPr/>
    </dgm:pt>
    <dgm:pt modelId="{8C566387-80A7-43D6-BE9E-7AA3E2006EBA}" type="pres">
      <dgm:prSet presAssocID="{DE3ADE30-8346-4D91-95AD-50FEEF960841}" presName="rootComposite" presStyleCnt="0"/>
      <dgm:spPr/>
    </dgm:pt>
    <dgm:pt modelId="{06812F4A-743F-4937-AC45-9E7C13E33C53}" type="pres">
      <dgm:prSet presAssocID="{DE3ADE30-8346-4D91-95AD-50FEEF960841}" presName="rootText" presStyleLbl="node4" presStyleIdx="3" presStyleCnt="11" custScaleX="108277" custScaleY="131582" custLinFactNeighborY="7208">
        <dgm:presLayoutVars>
          <dgm:chPref val="3"/>
        </dgm:presLayoutVars>
      </dgm:prSet>
      <dgm:spPr/>
    </dgm:pt>
    <dgm:pt modelId="{61DFDA3D-DF6B-4FC5-9498-CD6DD8DF1E32}" type="pres">
      <dgm:prSet presAssocID="{DE3ADE30-8346-4D91-95AD-50FEEF960841}" presName="rootConnector" presStyleLbl="node4" presStyleIdx="3" presStyleCnt="11"/>
      <dgm:spPr/>
    </dgm:pt>
    <dgm:pt modelId="{7D42F687-63C8-425D-B648-91C92519D3A2}" type="pres">
      <dgm:prSet presAssocID="{DE3ADE30-8346-4D91-95AD-50FEEF960841}" presName="hierChild4" presStyleCnt="0"/>
      <dgm:spPr/>
    </dgm:pt>
    <dgm:pt modelId="{0086126D-13DB-4E8C-8502-FC9AB2474C49}" type="pres">
      <dgm:prSet presAssocID="{D6C37D47-5BD7-4E1E-B759-FD4CBD267852}" presName="Name37" presStyleLbl="parChTrans1D4" presStyleIdx="5" presStyleCnt="12"/>
      <dgm:spPr/>
    </dgm:pt>
    <dgm:pt modelId="{7CFEA363-F73E-401C-A8A3-A344EAB618A6}" type="pres">
      <dgm:prSet presAssocID="{EF5D80A2-19B7-43BE-8AD4-AC9238931C96}" presName="hierRoot2" presStyleCnt="0">
        <dgm:presLayoutVars>
          <dgm:hierBranch val="init"/>
        </dgm:presLayoutVars>
      </dgm:prSet>
      <dgm:spPr/>
    </dgm:pt>
    <dgm:pt modelId="{EAC85BE4-C69C-4CD6-9978-7B165810E3CC}" type="pres">
      <dgm:prSet presAssocID="{EF5D80A2-19B7-43BE-8AD4-AC9238931C96}" presName="rootComposite" presStyleCnt="0"/>
      <dgm:spPr/>
    </dgm:pt>
    <dgm:pt modelId="{7B237D0F-ED41-4828-95BF-AD5FFA88E0D9}" type="pres">
      <dgm:prSet presAssocID="{EF5D80A2-19B7-43BE-8AD4-AC9238931C96}" presName="rootText" presStyleLbl="node4" presStyleIdx="4" presStyleCnt="11" custScaleX="88723">
        <dgm:presLayoutVars>
          <dgm:chPref val="3"/>
        </dgm:presLayoutVars>
      </dgm:prSet>
      <dgm:spPr/>
    </dgm:pt>
    <dgm:pt modelId="{7930C28F-8FAF-4AFD-815D-4FC853D3ED02}" type="pres">
      <dgm:prSet presAssocID="{EF5D80A2-19B7-43BE-8AD4-AC9238931C96}" presName="rootConnector" presStyleLbl="node4" presStyleIdx="4" presStyleCnt="11"/>
      <dgm:spPr/>
    </dgm:pt>
    <dgm:pt modelId="{70C49B37-2E6C-4C19-9AF8-893C0C575BF8}" type="pres">
      <dgm:prSet presAssocID="{EF5D80A2-19B7-43BE-8AD4-AC9238931C96}" presName="hierChild4" presStyleCnt="0"/>
      <dgm:spPr/>
    </dgm:pt>
    <dgm:pt modelId="{FF2F8219-6DAE-4586-A117-895B55D5E5F6}" type="pres">
      <dgm:prSet presAssocID="{EF5D80A2-19B7-43BE-8AD4-AC9238931C96}" presName="hierChild5" presStyleCnt="0"/>
      <dgm:spPr/>
    </dgm:pt>
    <dgm:pt modelId="{268C3B63-D193-4720-A164-BA48F67C67FB}" type="pres">
      <dgm:prSet presAssocID="{DE3ADE30-8346-4D91-95AD-50FEEF960841}" presName="hierChild5" presStyleCnt="0"/>
      <dgm:spPr/>
    </dgm:pt>
    <dgm:pt modelId="{0B4C068C-E39C-9444-9E7C-36A2A39E7602}" type="pres">
      <dgm:prSet presAssocID="{9680D85E-7D2D-4C40-B65E-1908C3653718}" presName="hierChild5" presStyleCnt="0"/>
      <dgm:spPr/>
    </dgm:pt>
    <dgm:pt modelId="{40EEFBE1-5CA7-1C43-B9A6-7E740FF6C402}" type="pres">
      <dgm:prSet presAssocID="{582BB6C5-125D-D24F-A7C7-22337D7A9EDB}" presName="Name37" presStyleLbl="parChTrans1D3" presStyleIdx="11" presStyleCnt="13"/>
      <dgm:spPr/>
    </dgm:pt>
    <dgm:pt modelId="{3C2882F4-DF39-B44E-82A4-E3AAF7840002}" type="pres">
      <dgm:prSet presAssocID="{F1E88FD2-774B-5B41-9B1C-B931D8C72996}" presName="hierRoot2" presStyleCnt="0">
        <dgm:presLayoutVars>
          <dgm:hierBranch val="init"/>
        </dgm:presLayoutVars>
      </dgm:prSet>
      <dgm:spPr/>
    </dgm:pt>
    <dgm:pt modelId="{20D810CD-999E-9B40-81BD-84C5B3ED9F8F}" type="pres">
      <dgm:prSet presAssocID="{F1E88FD2-774B-5B41-9B1C-B931D8C72996}" presName="rootComposite" presStyleCnt="0"/>
      <dgm:spPr/>
    </dgm:pt>
    <dgm:pt modelId="{68FA60A9-112D-714A-8F14-C2B2BCF149A0}" type="pres">
      <dgm:prSet presAssocID="{F1E88FD2-774B-5B41-9B1C-B931D8C72996}" presName="rootText" presStyleLbl="node3" presStyleIdx="11" presStyleCnt="13" custScaleY="113000">
        <dgm:presLayoutVars>
          <dgm:chPref val="3"/>
        </dgm:presLayoutVars>
      </dgm:prSet>
      <dgm:spPr/>
    </dgm:pt>
    <dgm:pt modelId="{D2E3DB82-C7B7-C14F-B84C-31C16360349F}" type="pres">
      <dgm:prSet presAssocID="{F1E88FD2-774B-5B41-9B1C-B931D8C72996}" presName="rootConnector" presStyleLbl="node3" presStyleIdx="11" presStyleCnt="13"/>
      <dgm:spPr/>
    </dgm:pt>
    <dgm:pt modelId="{041C55E8-1686-3446-B3B6-ADAC633B00A5}" type="pres">
      <dgm:prSet presAssocID="{F1E88FD2-774B-5B41-9B1C-B931D8C72996}" presName="hierChild4" presStyleCnt="0"/>
      <dgm:spPr/>
    </dgm:pt>
    <dgm:pt modelId="{A48E1EDC-708D-0945-8EC3-2011AE5F3047}" type="pres">
      <dgm:prSet presAssocID="{00E3D0E2-BC8E-8B4E-A621-D2D552C4ABA3}" presName="Name37" presStyleLbl="parChTrans1D4" presStyleIdx="6" presStyleCnt="12"/>
      <dgm:spPr/>
    </dgm:pt>
    <dgm:pt modelId="{035A5BB9-99F1-DC4C-972C-77F1A0BB3796}" type="pres">
      <dgm:prSet presAssocID="{A2A1EA40-BFE6-EC4F-B9CF-10C9F62C224B}" presName="hierRoot2" presStyleCnt="0">
        <dgm:presLayoutVars>
          <dgm:hierBranch val="init"/>
        </dgm:presLayoutVars>
      </dgm:prSet>
      <dgm:spPr/>
    </dgm:pt>
    <dgm:pt modelId="{3C2DF956-6910-5F44-97C6-C7FF9B5B8E4E}" type="pres">
      <dgm:prSet presAssocID="{A2A1EA40-BFE6-EC4F-B9CF-10C9F62C224B}" presName="rootComposite" presStyleCnt="0"/>
      <dgm:spPr/>
    </dgm:pt>
    <dgm:pt modelId="{CCC39580-2980-B84E-82FC-7A140BE9718F}" type="pres">
      <dgm:prSet presAssocID="{A2A1EA40-BFE6-EC4F-B9CF-10C9F62C224B}" presName="rootText" presStyleLbl="node4" presStyleIdx="5" presStyleCnt="11" custScaleX="107347" custScaleY="139864">
        <dgm:presLayoutVars>
          <dgm:chPref val="3"/>
        </dgm:presLayoutVars>
      </dgm:prSet>
      <dgm:spPr/>
    </dgm:pt>
    <dgm:pt modelId="{BEC8E3B3-D1CD-444F-8EDD-05606DCD5A27}" type="pres">
      <dgm:prSet presAssocID="{A2A1EA40-BFE6-EC4F-B9CF-10C9F62C224B}" presName="rootConnector" presStyleLbl="node4" presStyleIdx="5" presStyleCnt="11"/>
      <dgm:spPr/>
    </dgm:pt>
    <dgm:pt modelId="{F0AD2EAD-4CD3-154B-AFE8-BD8DA9CAB2E3}" type="pres">
      <dgm:prSet presAssocID="{A2A1EA40-BFE6-EC4F-B9CF-10C9F62C224B}" presName="hierChild4" presStyleCnt="0"/>
      <dgm:spPr/>
    </dgm:pt>
    <dgm:pt modelId="{E4C65841-0598-B444-BA45-E36EA36C9F65}" type="pres">
      <dgm:prSet presAssocID="{A2A1EA40-BFE6-EC4F-B9CF-10C9F62C224B}" presName="hierChild5" presStyleCnt="0"/>
      <dgm:spPr/>
    </dgm:pt>
    <dgm:pt modelId="{CFE2A863-1AF0-7842-A401-705FDF07D093}" type="pres">
      <dgm:prSet presAssocID="{4B1E5EF5-64B0-2341-B9FC-86B620AEF4FD}" presName="Name37" presStyleLbl="parChTrans1D4" presStyleIdx="7" presStyleCnt="12"/>
      <dgm:spPr/>
    </dgm:pt>
    <dgm:pt modelId="{B26CDB40-C896-074A-9D00-3F786CC4C983}" type="pres">
      <dgm:prSet presAssocID="{EA34362E-05BB-8E49-BF0E-06D42C0773C2}" presName="hierRoot2" presStyleCnt="0">
        <dgm:presLayoutVars>
          <dgm:hierBranch val="init"/>
        </dgm:presLayoutVars>
      </dgm:prSet>
      <dgm:spPr/>
    </dgm:pt>
    <dgm:pt modelId="{DB2ADD76-CEBE-7448-BFBC-43C67C9906E6}" type="pres">
      <dgm:prSet presAssocID="{EA34362E-05BB-8E49-BF0E-06D42C0773C2}" presName="rootComposite" presStyleCnt="0"/>
      <dgm:spPr/>
    </dgm:pt>
    <dgm:pt modelId="{FC8A1EF7-9540-5F4C-89E6-2F48E0B7C520}" type="pres">
      <dgm:prSet presAssocID="{EA34362E-05BB-8E49-BF0E-06D42C0773C2}" presName="rootText" presStyleLbl="node4" presStyleIdx="6" presStyleCnt="11" custScaleX="104239">
        <dgm:presLayoutVars>
          <dgm:chPref val="3"/>
        </dgm:presLayoutVars>
      </dgm:prSet>
      <dgm:spPr/>
    </dgm:pt>
    <dgm:pt modelId="{EECA1464-8BDA-9A42-96C9-5BE487AD8C7D}" type="pres">
      <dgm:prSet presAssocID="{EA34362E-05BB-8E49-BF0E-06D42C0773C2}" presName="rootConnector" presStyleLbl="node4" presStyleIdx="6" presStyleCnt="11"/>
      <dgm:spPr/>
    </dgm:pt>
    <dgm:pt modelId="{F68140D2-B51B-E34D-B5D8-66B2C81EE04C}" type="pres">
      <dgm:prSet presAssocID="{EA34362E-05BB-8E49-BF0E-06D42C0773C2}" presName="hierChild4" presStyleCnt="0"/>
      <dgm:spPr/>
    </dgm:pt>
    <dgm:pt modelId="{AF340A09-261F-B844-883C-88E4430EA6A5}" type="pres">
      <dgm:prSet presAssocID="{4B6FB7D0-B728-4544-B3FA-7C8DC2535FA1}" presName="Name37" presStyleLbl="parChTrans1D4" presStyleIdx="8" presStyleCnt="12"/>
      <dgm:spPr/>
    </dgm:pt>
    <dgm:pt modelId="{EED2808B-C19B-CA42-A2E9-6EDF52ED90CE}" type="pres">
      <dgm:prSet presAssocID="{308DE47E-97BA-A545-A627-D70E0F186A41}" presName="hierRoot2" presStyleCnt="0">
        <dgm:presLayoutVars>
          <dgm:hierBranch val="init"/>
        </dgm:presLayoutVars>
      </dgm:prSet>
      <dgm:spPr/>
    </dgm:pt>
    <dgm:pt modelId="{54BA4BA6-681E-CE4F-B0ED-B5F0A6795E44}" type="pres">
      <dgm:prSet presAssocID="{308DE47E-97BA-A545-A627-D70E0F186A41}" presName="rootComposite" presStyleCnt="0"/>
      <dgm:spPr/>
    </dgm:pt>
    <dgm:pt modelId="{9EBBEA76-6FF6-3749-8065-C85FBF5C16B6}" type="pres">
      <dgm:prSet presAssocID="{308DE47E-97BA-A545-A627-D70E0F186A41}" presName="rootText" presStyleLbl="node4" presStyleIdx="7" presStyleCnt="11" custScaleX="109920" custScaleY="107538">
        <dgm:presLayoutVars>
          <dgm:chPref val="3"/>
        </dgm:presLayoutVars>
      </dgm:prSet>
      <dgm:spPr/>
    </dgm:pt>
    <dgm:pt modelId="{75CFA701-2E62-CC4F-A4D3-C62B16DD5B77}" type="pres">
      <dgm:prSet presAssocID="{308DE47E-97BA-A545-A627-D70E0F186A41}" presName="rootConnector" presStyleLbl="node4" presStyleIdx="7" presStyleCnt="11"/>
      <dgm:spPr/>
    </dgm:pt>
    <dgm:pt modelId="{0181206A-0DBE-334C-8658-87859F5537F1}" type="pres">
      <dgm:prSet presAssocID="{308DE47E-97BA-A545-A627-D70E0F186A41}" presName="hierChild4" presStyleCnt="0"/>
      <dgm:spPr/>
    </dgm:pt>
    <dgm:pt modelId="{4D19C017-6838-104D-8F10-5FC08D9326C9}" type="pres">
      <dgm:prSet presAssocID="{BE9525AF-45AE-3448-9B88-955D486B1F95}" presName="Name37" presStyleLbl="parChTrans1D4" presStyleIdx="9" presStyleCnt="12"/>
      <dgm:spPr/>
    </dgm:pt>
    <dgm:pt modelId="{ABF060C7-63C3-2D42-AAF3-DC14111E6F62}" type="pres">
      <dgm:prSet presAssocID="{D79F2E98-81D3-E44C-A8E7-A7249F3F3289}" presName="hierRoot2" presStyleCnt="0">
        <dgm:presLayoutVars>
          <dgm:hierBranch val="init"/>
        </dgm:presLayoutVars>
      </dgm:prSet>
      <dgm:spPr/>
    </dgm:pt>
    <dgm:pt modelId="{7EBEB848-EEC7-244A-A7BB-4C39638F60A5}" type="pres">
      <dgm:prSet presAssocID="{D79F2E98-81D3-E44C-A8E7-A7249F3F3289}" presName="rootComposite" presStyleCnt="0"/>
      <dgm:spPr/>
    </dgm:pt>
    <dgm:pt modelId="{F4AE7D9A-6DDA-E049-B6CC-BFA6E0C8C083}" type="pres">
      <dgm:prSet presAssocID="{D79F2E98-81D3-E44C-A8E7-A7249F3F3289}" presName="rootText" presStyleLbl="node4" presStyleIdx="8" presStyleCnt="11">
        <dgm:presLayoutVars>
          <dgm:chPref val="3"/>
        </dgm:presLayoutVars>
      </dgm:prSet>
      <dgm:spPr/>
    </dgm:pt>
    <dgm:pt modelId="{6421F0CE-4CB7-2B43-A743-A0FAF11CE894}" type="pres">
      <dgm:prSet presAssocID="{D79F2E98-81D3-E44C-A8E7-A7249F3F3289}" presName="rootConnector" presStyleLbl="node4" presStyleIdx="8" presStyleCnt="11"/>
      <dgm:spPr/>
    </dgm:pt>
    <dgm:pt modelId="{B5A8C0D7-C24F-2747-A42A-8343314EC37E}" type="pres">
      <dgm:prSet presAssocID="{D79F2E98-81D3-E44C-A8E7-A7249F3F3289}" presName="hierChild4" presStyleCnt="0"/>
      <dgm:spPr/>
    </dgm:pt>
    <dgm:pt modelId="{E44A2F61-A6F8-BD4B-8A42-15D7626DAB80}" type="pres">
      <dgm:prSet presAssocID="{D79F2E98-81D3-E44C-A8E7-A7249F3F3289}" presName="hierChild5" presStyleCnt="0"/>
      <dgm:spPr/>
    </dgm:pt>
    <dgm:pt modelId="{0D8D55F0-0E85-FE40-AFAC-94C7CFEAF426}" type="pres">
      <dgm:prSet presAssocID="{308DE47E-97BA-A545-A627-D70E0F186A41}" presName="hierChild5" presStyleCnt="0"/>
      <dgm:spPr/>
    </dgm:pt>
    <dgm:pt modelId="{0F01D332-FE29-7E49-B4A2-6BD6A64A65D6}" type="pres">
      <dgm:prSet presAssocID="{EA34362E-05BB-8E49-BF0E-06D42C0773C2}" presName="hierChild5" presStyleCnt="0"/>
      <dgm:spPr/>
    </dgm:pt>
    <dgm:pt modelId="{3F45DE8E-714A-0E46-96D3-0A2B8882C35B}" type="pres">
      <dgm:prSet presAssocID="{F1E88FD2-774B-5B41-9B1C-B931D8C72996}" presName="hierChild5" presStyleCnt="0"/>
      <dgm:spPr/>
    </dgm:pt>
    <dgm:pt modelId="{106D9806-E0E9-C94E-A309-F335673A6342}" type="pres">
      <dgm:prSet presAssocID="{0E1972F4-353C-3D45-A90B-5FEA142C65EF}" presName="Name37" presStyleLbl="parChTrans1D3" presStyleIdx="12" presStyleCnt="13"/>
      <dgm:spPr/>
    </dgm:pt>
    <dgm:pt modelId="{BC5F2E76-D057-D641-910B-3BDABE7F7E36}" type="pres">
      <dgm:prSet presAssocID="{46A82A1C-B453-CD45-A5FD-0DBCAD7F5C81}" presName="hierRoot2" presStyleCnt="0">
        <dgm:presLayoutVars>
          <dgm:hierBranch val="init"/>
        </dgm:presLayoutVars>
      </dgm:prSet>
      <dgm:spPr/>
    </dgm:pt>
    <dgm:pt modelId="{33F54571-0146-874A-BACA-FECD5D2D0FBE}" type="pres">
      <dgm:prSet presAssocID="{46A82A1C-B453-CD45-A5FD-0DBCAD7F5C81}" presName="rootComposite" presStyleCnt="0"/>
      <dgm:spPr/>
    </dgm:pt>
    <dgm:pt modelId="{112CAFA9-A06E-9C4C-96E2-8B5657C24A33}" type="pres">
      <dgm:prSet presAssocID="{46A82A1C-B453-CD45-A5FD-0DBCAD7F5C81}" presName="rootText" presStyleLbl="node3" presStyleIdx="12" presStyleCnt="13" custScaleX="112823">
        <dgm:presLayoutVars>
          <dgm:chPref val="3"/>
        </dgm:presLayoutVars>
      </dgm:prSet>
      <dgm:spPr/>
    </dgm:pt>
    <dgm:pt modelId="{D1573F88-FAA3-B844-8336-FE6821CB0409}" type="pres">
      <dgm:prSet presAssocID="{46A82A1C-B453-CD45-A5FD-0DBCAD7F5C81}" presName="rootConnector" presStyleLbl="node3" presStyleIdx="12" presStyleCnt="13"/>
      <dgm:spPr/>
    </dgm:pt>
    <dgm:pt modelId="{03D77737-BC1E-234C-B296-439E17530B2C}" type="pres">
      <dgm:prSet presAssocID="{46A82A1C-B453-CD45-A5FD-0DBCAD7F5C81}" presName="hierChild4" presStyleCnt="0"/>
      <dgm:spPr/>
    </dgm:pt>
    <dgm:pt modelId="{21FEA6F9-E00B-7841-8412-4BD5F29CA20C}" type="pres">
      <dgm:prSet presAssocID="{DFE995B8-8B7E-4444-944B-65C4C63B874B}" presName="Name37" presStyleLbl="parChTrans1D4" presStyleIdx="10" presStyleCnt="12"/>
      <dgm:spPr/>
    </dgm:pt>
    <dgm:pt modelId="{F1F5B513-EBE9-BB40-9131-FA71635F4CD2}" type="pres">
      <dgm:prSet presAssocID="{7DEDB25F-8F9F-F640-B2A3-D6E54DFDADAD}" presName="hierRoot2" presStyleCnt="0">
        <dgm:presLayoutVars>
          <dgm:hierBranch val="init"/>
        </dgm:presLayoutVars>
      </dgm:prSet>
      <dgm:spPr/>
    </dgm:pt>
    <dgm:pt modelId="{97DCCD23-9192-C149-83BE-8116CF7CCBD9}" type="pres">
      <dgm:prSet presAssocID="{7DEDB25F-8F9F-F640-B2A3-D6E54DFDADAD}" presName="rootComposite" presStyleCnt="0"/>
      <dgm:spPr/>
    </dgm:pt>
    <dgm:pt modelId="{F25D1EA9-E666-1C43-BBC3-761BAAF0335F}" type="pres">
      <dgm:prSet presAssocID="{7DEDB25F-8F9F-F640-B2A3-D6E54DFDADAD}" presName="rootText" presStyleLbl="node4" presStyleIdx="9" presStyleCnt="11" custScaleX="115836" custScaleY="102837">
        <dgm:presLayoutVars>
          <dgm:chPref val="3"/>
        </dgm:presLayoutVars>
      </dgm:prSet>
      <dgm:spPr/>
    </dgm:pt>
    <dgm:pt modelId="{87EDDEDB-9A13-D348-9B15-41911DC52562}" type="pres">
      <dgm:prSet presAssocID="{7DEDB25F-8F9F-F640-B2A3-D6E54DFDADAD}" presName="rootConnector" presStyleLbl="node4" presStyleIdx="9" presStyleCnt="11"/>
      <dgm:spPr/>
    </dgm:pt>
    <dgm:pt modelId="{CECC720D-3DDB-8146-B3C2-4A80CEAE3C93}" type="pres">
      <dgm:prSet presAssocID="{7DEDB25F-8F9F-F640-B2A3-D6E54DFDADAD}" presName="hierChild4" presStyleCnt="0"/>
      <dgm:spPr/>
    </dgm:pt>
    <dgm:pt modelId="{69520111-C4FE-104D-BFE0-B54B45E74FB6}" type="pres">
      <dgm:prSet presAssocID="{A8BD185E-DC95-0441-92F4-7486B571D984}" presName="Name37" presStyleLbl="parChTrans1D4" presStyleIdx="11" presStyleCnt="12"/>
      <dgm:spPr/>
    </dgm:pt>
    <dgm:pt modelId="{7098792A-AAB6-7140-B80F-3C9BB5EB36BF}" type="pres">
      <dgm:prSet presAssocID="{0FB8D660-EDAE-DE4D-BFD5-29099530284B}" presName="hierRoot2" presStyleCnt="0">
        <dgm:presLayoutVars>
          <dgm:hierBranch val="init"/>
        </dgm:presLayoutVars>
      </dgm:prSet>
      <dgm:spPr/>
    </dgm:pt>
    <dgm:pt modelId="{CB7EAF14-E858-BC42-A7C4-6A36FF04EE37}" type="pres">
      <dgm:prSet presAssocID="{0FB8D660-EDAE-DE4D-BFD5-29099530284B}" presName="rootComposite" presStyleCnt="0"/>
      <dgm:spPr/>
    </dgm:pt>
    <dgm:pt modelId="{1BCD847E-581E-814D-A3B6-0D1FF7859E63}" type="pres">
      <dgm:prSet presAssocID="{0FB8D660-EDAE-DE4D-BFD5-29099530284B}" presName="rootText" presStyleLbl="node4" presStyleIdx="10" presStyleCnt="11" custScaleX="97919">
        <dgm:presLayoutVars>
          <dgm:chPref val="3"/>
        </dgm:presLayoutVars>
      </dgm:prSet>
      <dgm:spPr/>
    </dgm:pt>
    <dgm:pt modelId="{8B0B424E-3741-4E4B-8C71-221B0C63F74A}" type="pres">
      <dgm:prSet presAssocID="{0FB8D660-EDAE-DE4D-BFD5-29099530284B}" presName="rootConnector" presStyleLbl="node4" presStyleIdx="10" presStyleCnt="11"/>
      <dgm:spPr/>
    </dgm:pt>
    <dgm:pt modelId="{18FBB906-F53A-3E42-930D-DB1469D42268}" type="pres">
      <dgm:prSet presAssocID="{0FB8D660-EDAE-DE4D-BFD5-29099530284B}" presName="hierChild4" presStyleCnt="0"/>
      <dgm:spPr/>
    </dgm:pt>
    <dgm:pt modelId="{568D7847-791F-7547-8322-9099F419D540}" type="pres">
      <dgm:prSet presAssocID="{0FB8D660-EDAE-DE4D-BFD5-29099530284B}" presName="hierChild5" presStyleCnt="0"/>
      <dgm:spPr/>
    </dgm:pt>
    <dgm:pt modelId="{E2AEE143-3531-E940-84D8-7DF6DBE090C2}" type="pres">
      <dgm:prSet presAssocID="{7DEDB25F-8F9F-F640-B2A3-D6E54DFDADAD}" presName="hierChild5" presStyleCnt="0"/>
      <dgm:spPr/>
    </dgm:pt>
    <dgm:pt modelId="{665721D6-FEEE-FE46-A466-EE14741F55FB}" type="pres">
      <dgm:prSet presAssocID="{46A82A1C-B453-CD45-A5FD-0DBCAD7F5C81}" presName="hierChild5" presStyleCnt="0"/>
      <dgm:spPr/>
    </dgm:pt>
    <dgm:pt modelId="{C897488F-2834-9C43-B4CD-7C87E538B3D9}" type="pres">
      <dgm:prSet presAssocID="{ABBA3F5D-3CE1-684A-9817-D127813972A8}" presName="hierChild5" presStyleCnt="0"/>
      <dgm:spPr/>
    </dgm:pt>
    <dgm:pt modelId="{DEAC6373-B08E-7B44-A29F-976114A9FB39}" type="pres">
      <dgm:prSet presAssocID="{27A9BD8F-72E8-2641-A794-C14AAD753908}" presName="hierChild3" presStyleCnt="0"/>
      <dgm:spPr/>
    </dgm:pt>
  </dgm:ptLst>
  <dgm:cxnLst>
    <dgm:cxn modelId="{2D270900-C7BE-40D3-AE90-24645B674CEF}" type="presOf" srcId="{2E16A1E9-5B2E-1D40-B7D1-E1B3A677A637}" destId="{5E974820-DA5F-9F4A-AAC9-5DC076F561A2}" srcOrd="0" destOrd="0" presId="urn:microsoft.com/office/officeart/2005/8/layout/orgChart1"/>
    <dgm:cxn modelId="{99348F01-293E-994A-9E8A-E249F4DD335C}" type="presOf" srcId="{DCABC68C-70FF-A74C-AAB0-F89BBB2D84EB}" destId="{70580481-A90E-C44D-9330-7E2D90418DC4}" srcOrd="0" destOrd="0" presId="urn:microsoft.com/office/officeart/2005/8/layout/orgChart1"/>
    <dgm:cxn modelId="{9630FF01-8C7A-8042-AC5A-FBE6F180CA75}" type="presOf" srcId="{46A82A1C-B453-CD45-A5FD-0DBCAD7F5C81}" destId="{112CAFA9-A06E-9C4C-96E2-8B5657C24A33}" srcOrd="0" destOrd="0" presId="urn:microsoft.com/office/officeart/2005/8/layout/orgChart1"/>
    <dgm:cxn modelId="{A54EF903-3B00-48E4-9BFC-D024B4FE6D8D}" type="presOf" srcId="{575B399C-EBB5-4BEE-A3AA-2E6C447C4CA2}" destId="{6507E8C5-DE4E-4C8A-A37B-06E5F1BAA06A}" srcOrd="0" destOrd="0" presId="urn:microsoft.com/office/officeart/2005/8/layout/orgChart1"/>
    <dgm:cxn modelId="{D1FD8105-5D7C-43B3-8922-10C535796EDD}" type="presOf" srcId="{E74F81EC-E3A1-4CAF-ADC6-75EBC7FEBEF1}" destId="{95F107F3-2263-4760-B1F2-8220EC881750}" srcOrd="1" destOrd="0" presId="urn:microsoft.com/office/officeart/2005/8/layout/orgChart1"/>
    <dgm:cxn modelId="{02962906-2851-9042-A3AE-400054A5E3BF}" type="presOf" srcId="{780E3D6B-0A68-A449-B682-C9A23B058F3F}" destId="{60931B1A-7A73-4A41-A443-EFC6F71434CE}" srcOrd="0" destOrd="0" presId="urn:microsoft.com/office/officeart/2005/8/layout/orgChart1"/>
    <dgm:cxn modelId="{422FD106-B854-F34A-A0FB-9186133C9907}" type="presOf" srcId="{5F39A432-E037-9E4A-8CFD-DB453196F8B4}" destId="{DECD43F9-1539-DE48-A5E1-D9F0D0780B8B}" srcOrd="0" destOrd="0" presId="urn:microsoft.com/office/officeart/2005/8/layout/orgChart1"/>
    <dgm:cxn modelId="{A2EB5D07-72D2-BE44-B0A9-7CFA2BECD2F7}" type="presOf" srcId="{FC33435B-F883-0E48-8B4A-E12A31A1FF28}" destId="{03D4D613-3D47-2E43-AA89-DB56802BA81F}" srcOrd="1" destOrd="0" presId="urn:microsoft.com/office/officeart/2005/8/layout/orgChart1"/>
    <dgm:cxn modelId="{0D743C0A-2230-784A-B123-2568844BA8ED}" type="presOf" srcId="{F82DFD73-10DD-3E47-A44C-F4F45622C60F}" destId="{8BDC4CA7-FBDE-B047-876F-DE6D1010D5E6}" srcOrd="0" destOrd="0" presId="urn:microsoft.com/office/officeart/2005/8/layout/orgChart1"/>
    <dgm:cxn modelId="{E3A81E0B-DE50-FF41-B774-0EC7322DE115}" srcId="{27A9BD8F-72E8-2641-A794-C14AAD753908}" destId="{F2E049BF-7864-BA46-8F2C-C34D7D1F1351}" srcOrd="3" destOrd="0" parTransId="{4EFA9E51-B576-C54B-9D0F-85C8BECA196C}" sibTransId="{BC9E64B3-04C7-2B4A-BDD7-E03A35D1D5DF}"/>
    <dgm:cxn modelId="{4549240C-935F-424E-A2E2-D1C4F556063A}" type="presOf" srcId="{27A9BD8F-72E8-2641-A794-C14AAD753908}" destId="{473456D9-9E5A-194B-BEA3-8C608B7078B6}" srcOrd="1" destOrd="0" presId="urn:microsoft.com/office/officeart/2005/8/layout/orgChart1"/>
    <dgm:cxn modelId="{6051E10C-75A2-6844-BF5B-FE856411E759}" type="presOf" srcId="{9680D85E-7D2D-4C40-B65E-1908C3653718}" destId="{FFFA6868-EC69-B945-A07E-3094DC51ACD1}" srcOrd="1" destOrd="0" presId="urn:microsoft.com/office/officeart/2005/8/layout/orgChart1"/>
    <dgm:cxn modelId="{750B1711-33ED-634B-B297-4EE16ACA0BB0}" type="presOf" srcId="{BE9525AF-45AE-3448-9B88-955D486B1F95}" destId="{4D19C017-6838-104D-8F10-5FC08D9326C9}" srcOrd="0" destOrd="0" presId="urn:microsoft.com/office/officeart/2005/8/layout/orgChart1"/>
    <dgm:cxn modelId="{C9466F12-2F7E-2945-876C-530CEC9BF025}" srcId="{ABBA3F5D-3CE1-684A-9817-D127813972A8}" destId="{F1E88FD2-774B-5B41-9B1C-B931D8C72996}" srcOrd="1" destOrd="0" parTransId="{582BB6C5-125D-D24F-A7C7-22337D7A9EDB}" sibTransId="{0065AAED-163E-D749-984E-9701C94A01C3}"/>
    <dgm:cxn modelId="{E2847716-9B49-4BC4-A6A4-77247C4C7E3B}" srcId="{DE3ADE30-8346-4D91-95AD-50FEEF960841}" destId="{EF5D80A2-19B7-43BE-8AD4-AC9238931C96}" srcOrd="0" destOrd="0" parTransId="{D6C37D47-5BD7-4E1E-B759-FD4CBD267852}" sibTransId="{386EA4F2-EE8E-4472-BC42-5CFA9C4A97D9}"/>
    <dgm:cxn modelId="{84DE2F17-C751-9543-BA93-A32B91234C58}" type="presOf" srcId="{80536038-8894-4D43-917B-20507F2D9CCB}" destId="{600B8D14-D26D-7A41-B4E4-DAFB5C9C7DF5}" srcOrd="0" destOrd="0" presId="urn:microsoft.com/office/officeart/2005/8/layout/orgChart1"/>
    <dgm:cxn modelId="{10D8081E-851D-46A7-BEF2-EBD8F42C18E1}" srcId="{F2E049BF-7864-BA46-8F2C-C34D7D1F1351}" destId="{E82823C9-1E33-4F71-9596-1ABECE548D31}" srcOrd="0" destOrd="0" parTransId="{03539DF2-1AC0-42E8-9E88-A3D12433A041}" sibTransId="{CECB865B-BE88-4288-A67D-4DC88107B870}"/>
    <dgm:cxn modelId="{C7BAB91E-8589-0F45-94B4-DD6B0F960EBA}" srcId="{26819D80-9BF0-DC4E-8DC2-EF481D2FF247}" destId="{15597039-89DA-794F-BECC-98ADC3EBDECE}" srcOrd="0" destOrd="0" parTransId="{2E16A1E9-5B2E-1D40-B7D1-E1B3A677A637}" sibTransId="{6E8681F8-0ED0-DB4A-B6FB-23FD5BD1B0BA}"/>
    <dgm:cxn modelId="{E7CC5720-DDEA-E84D-9B96-AE467913E049}" srcId="{46A82A1C-B453-CD45-A5FD-0DBCAD7F5C81}" destId="{7DEDB25F-8F9F-F640-B2A3-D6E54DFDADAD}" srcOrd="0" destOrd="0" parTransId="{DFE995B8-8B7E-4444-944B-65C4C63B874B}" sibTransId="{088F8FB8-EE06-274A-B972-E566FC2896FA}"/>
    <dgm:cxn modelId="{FD61B021-4E26-4BE9-AAC5-B43CFFA31E53}" srcId="{FE86CB64-F223-0D4E-A42F-36200FE30E93}" destId="{8CF35725-C4A1-4C38-A0DF-839CE57DEC63}" srcOrd="4" destOrd="0" parTransId="{01F10D69-6FF3-4898-8A94-340434232D0C}" sibTransId="{07DED9DB-4356-4CAA-AF6E-71C7C7E139D0}"/>
    <dgm:cxn modelId="{CE1B5324-710B-9344-BC25-C9074BC2AC0A}" srcId="{27A9BD8F-72E8-2641-A794-C14AAD753908}" destId="{A0C905EA-40D8-7B4B-BD2D-3BB860BB76B9}" srcOrd="1" destOrd="0" parTransId="{BD5406A6-4299-A846-B47F-37D2CA92E2DC}" sibTransId="{C8061F49-9099-CD45-87F1-5443D36491A7}"/>
    <dgm:cxn modelId="{388E4326-F56B-794E-8E89-3EE6550ADDE7}" type="presOf" srcId="{582BB6C5-125D-D24F-A7C7-22337D7A9EDB}" destId="{40EEFBE1-5CA7-1C43-B9A6-7E740FF6C402}" srcOrd="0" destOrd="0" presId="urn:microsoft.com/office/officeart/2005/8/layout/orgChart1"/>
    <dgm:cxn modelId="{6B3FFB27-6CF4-4E42-B997-FB15F6544674}" type="presOf" srcId="{B43EF447-8016-4008-9286-1B7172FA54DD}" destId="{D9E023F4-8CA5-4970-B8FC-5CC81AAC8ED7}" srcOrd="0" destOrd="0" presId="urn:microsoft.com/office/officeart/2005/8/layout/orgChart1"/>
    <dgm:cxn modelId="{1BFB1F29-C114-714E-896A-D6F2C6658964}" type="presOf" srcId="{4B1E5EF5-64B0-2341-B9FC-86B620AEF4FD}" destId="{CFE2A863-1AF0-7842-A401-705FDF07D093}" srcOrd="0" destOrd="0" presId="urn:microsoft.com/office/officeart/2005/8/layout/orgChart1"/>
    <dgm:cxn modelId="{4C78BE29-65B4-F249-9A2D-DC5F0288FEFE}" srcId="{ABBA3F5D-3CE1-684A-9817-D127813972A8}" destId="{9680D85E-7D2D-4C40-B65E-1908C3653718}" srcOrd="0" destOrd="0" parTransId="{F82DFD73-10DD-3E47-A44C-F4F45622C60F}" sibTransId="{8A178B09-EF27-9F43-BA6C-0FC4F46B90CB}"/>
    <dgm:cxn modelId="{9AA0242C-089B-4847-87A7-517DD3A0A7E9}" type="presOf" srcId="{9337FFC3-9B81-5745-8A5C-286B4F1D7515}" destId="{3FA270C3-EBE4-F04F-B578-95CFF30906A3}" srcOrd="0" destOrd="0" presId="urn:microsoft.com/office/officeart/2005/8/layout/orgChart1"/>
    <dgm:cxn modelId="{3E04EA2D-E3A1-E54B-B66A-6C301E40943F}" type="presOf" srcId="{78A9BF28-77FC-9A4D-B71E-AE215CBFAA43}" destId="{385A1056-CF1C-4443-AE07-CB04BFED1ABD}" srcOrd="0" destOrd="0" presId="urn:microsoft.com/office/officeart/2005/8/layout/orgChart1"/>
    <dgm:cxn modelId="{2B099B30-2383-5642-914A-EC86D792B045}" type="presOf" srcId="{0FB8D660-EDAE-DE4D-BFD5-29099530284B}" destId="{1BCD847E-581E-814D-A3B6-0D1FF7859E63}" srcOrd="0" destOrd="0" presId="urn:microsoft.com/office/officeart/2005/8/layout/orgChart1"/>
    <dgm:cxn modelId="{5719C631-435C-5240-BBA4-FE111B3B8DB1}" type="presOf" srcId="{07752144-5F80-514D-8C91-7648D1944746}" destId="{8EDCC41F-D40F-C247-AFB7-6BCF7084F76F}" srcOrd="0" destOrd="0" presId="urn:microsoft.com/office/officeart/2005/8/layout/orgChart1"/>
    <dgm:cxn modelId="{EA3B8937-C7A7-9540-847A-422575737EE8}" type="presOf" srcId="{ABBA3F5D-3CE1-684A-9817-D127813972A8}" destId="{E216903F-3786-DE46-9725-1E6A413C0334}" srcOrd="1" destOrd="0" presId="urn:microsoft.com/office/officeart/2005/8/layout/orgChart1"/>
    <dgm:cxn modelId="{EC48D537-4529-3947-9627-B1ABBD89F688}" type="presOf" srcId="{EA34362E-05BB-8E49-BF0E-06D42C0773C2}" destId="{FC8A1EF7-9540-5F4C-89E6-2F48E0B7C520}" srcOrd="0" destOrd="0" presId="urn:microsoft.com/office/officeart/2005/8/layout/orgChart1"/>
    <dgm:cxn modelId="{6BE4A738-1D67-2749-B04D-097B86A5B254}" type="presOf" srcId="{7DEDB25F-8F9F-F640-B2A3-D6E54DFDADAD}" destId="{F25D1EA9-E666-1C43-BBC3-761BAAF0335F}" srcOrd="0" destOrd="0" presId="urn:microsoft.com/office/officeart/2005/8/layout/orgChart1"/>
    <dgm:cxn modelId="{3E370D3A-2D20-E349-AF5B-16625CCFAFFC}" type="presOf" srcId="{D79F2E98-81D3-E44C-A8E7-A7249F3F3289}" destId="{F4AE7D9A-6DDA-E049-B6CC-BFA6E0C8C083}" srcOrd="0" destOrd="0" presId="urn:microsoft.com/office/officeart/2005/8/layout/orgChart1"/>
    <dgm:cxn modelId="{DA1DC33A-A2FF-1441-981C-19BAA47DA446}" srcId="{27A9BD8F-72E8-2641-A794-C14AAD753908}" destId="{FC33435B-F883-0E48-8B4A-E12A31A1FF28}" srcOrd="4" destOrd="0" parTransId="{B34484C8-BA7B-9F4D-8DD7-8AD15AEE5B97}" sibTransId="{E4A57165-47B6-6A44-BA6C-C1703440092F}"/>
    <dgm:cxn modelId="{88FA513D-10E2-4CE9-A7C0-F8858855D13C}" type="presOf" srcId="{982D9A70-4E25-49CB-AABA-0D7B80E3E535}" destId="{26F04286-27AA-487D-8124-0F458D870B9B}" srcOrd="0" destOrd="0" presId="urn:microsoft.com/office/officeart/2005/8/layout/orgChart1"/>
    <dgm:cxn modelId="{09F4E35C-4FED-4195-8202-7A4E133961A8}" type="presOf" srcId="{D6C37D47-5BD7-4E1E-B759-FD4CBD267852}" destId="{0086126D-13DB-4E8C-8502-FC9AB2474C49}" srcOrd="0" destOrd="0" presId="urn:microsoft.com/office/officeart/2005/8/layout/orgChart1"/>
    <dgm:cxn modelId="{39F9255D-D3DD-C44F-8592-0F3741318DF4}" srcId="{27A9BD8F-72E8-2641-A794-C14AAD753908}" destId="{26819D80-9BF0-DC4E-8DC2-EF481D2FF247}" srcOrd="0" destOrd="0" parTransId="{03DC2651-A161-BB49-B727-B0DA82172BC7}" sibTransId="{3FF9FD18-3D3C-E048-A27A-F24FA12ED7DB}"/>
    <dgm:cxn modelId="{80F9725F-A3FC-4131-A9B5-6A663F1E6C2E}" type="presOf" srcId="{EF5D80A2-19B7-43BE-8AD4-AC9238931C96}" destId="{7930C28F-8FAF-4AFD-815D-4FC853D3ED02}" srcOrd="1" destOrd="0" presId="urn:microsoft.com/office/officeart/2005/8/layout/orgChart1"/>
    <dgm:cxn modelId="{0498F142-5BB5-DA49-9725-5C8EE5D839A6}" srcId="{FE86CB64-F223-0D4E-A42F-36200FE30E93}" destId="{78A9BF28-77FC-9A4D-B71E-AE215CBFAA43}" srcOrd="1" destOrd="0" parTransId="{64ED06A2-0737-3A4E-BADF-743202E1C52C}" sibTransId="{42B0D58A-C2C5-EB4E-A452-A88FBBAFEBCE}"/>
    <dgm:cxn modelId="{21641E63-289B-EC4B-88ED-6EEC8E192CA5}" type="presOf" srcId="{4B6FB7D0-B728-4544-B3FA-7C8DC2535FA1}" destId="{AF340A09-261F-B844-883C-88E4430EA6A5}" srcOrd="0" destOrd="0" presId="urn:microsoft.com/office/officeart/2005/8/layout/orgChart1"/>
    <dgm:cxn modelId="{C0F93443-7BE1-447D-B61E-8DD5EEEFE28C}" type="presOf" srcId="{15597039-89DA-794F-BECC-98ADC3EBDECE}" destId="{CFCC669F-ED91-7848-80E3-82199F5F6D46}" srcOrd="1" destOrd="0" presId="urn:microsoft.com/office/officeart/2005/8/layout/orgChart1"/>
    <dgm:cxn modelId="{5E1A6D43-8844-2943-8149-E228383C54DE}" type="presOf" srcId="{FE86CB64-F223-0D4E-A42F-36200FE30E93}" destId="{151E5BBB-FE66-BC41-A430-783462FE0C88}" srcOrd="1" destOrd="0" presId="urn:microsoft.com/office/officeart/2005/8/layout/orgChart1"/>
    <dgm:cxn modelId="{C174E943-6132-4B78-AC47-6C96FCC7624E}" type="presOf" srcId="{00E3D0E2-BC8E-8B4E-A621-D2D552C4ABA3}" destId="{A48E1EDC-708D-0945-8EC3-2011AE5F3047}" srcOrd="0" destOrd="0" presId="urn:microsoft.com/office/officeart/2005/8/layout/orgChart1"/>
    <dgm:cxn modelId="{3E5FF643-D4CB-A349-B778-FB380AE50CCF}" type="presOf" srcId="{F2E049BF-7864-BA46-8F2C-C34D7D1F1351}" destId="{D7E04A2F-73AA-FC42-A794-567AD71FB2B7}" srcOrd="1" destOrd="0" presId="urn:microsoft.com/office/officeart/2005/8/layout/orgChart1"/>
    <dgm:cxn modelId="{251DCF67-D2E1-FB45-9B79-E55A35E75806}" srcId="{27A9BD8F-72E8-2641-A794-C14AAD753908}" destId="{ABBA3F5D-3CE1-684A-9817-D127813972A8}" srcOrd="5" destOrd="0" parTransId="{80536038-8894-4D43-917B-20507F2D9CCB}" sibTransId="{70A89D85-726E-5E4D-9768-C3E5068561F1}"/>
    <dgm:cxn modelId="{BAB2FC67-9F49-4215-A51A-649DF1FD421D}" type="presOf" srcId="{FDC2E5A5-1EB3-44B5-936E-19397EF7F651}" destId="{912C7AB9-579A-43F7-92AF-8E3732A9A41B}" srcOrd="0" destOrd="0" presId="urn:microsoft.com/office/officeart/2005/8/layout/orgChart1"/>
    <dgm:cxn modelId="{FC084468-A678-7E4F-B12D-9AA63AD3D5D8}" type="presOf" srcId="{4E844559-9F46-2046-BC79-0CED9B752D21}" destId="{437DD7D9-9166-2C42-8165-F5A81A9DBF94}" srcOrd="0" destOrd="0" presId="urn:microsoft.com/office/officeart/2005/8/layout/orgChart1"/>
    <dgm:cxn modelId="{6BC38A49-3411-6242-A06D-B9AB1BC21509}" type="presOf" srcId="{308DE47E-97BA-A545-A627-D70E0F186A41}" destId="{75CFA701-2E62-CC4F-A4D3-C62B16DD5B77}" srcOrd="1" destOrd="0" presId="urn:microsoft.com/office/officeart/2005/8/layout/orgChart1"/>
    <dgm:cxn modelId="{DD2F696C-EE2E-4F53-BFDC-7C9C57903010}" type="presOf" srcId="{EF5D80A2-19B7-43BE-8AD4-AC9238931C96}" destId="{7B237D0F-ED41-4828-95BF-AD5FFA88E0D9}" srcOrd="0" destOrd="0" presId="urn:microsoft.com/office/officeart/2005/8/layout/orgChart1"/>
    <dgm:cxn modelId="{0099D652-571C-4195-BF64-D232C114F27C}" type="presOf" srcId="{A6887F81-21F8-4808-894C-CEBCB24EF6BD}" destId="{0E58A66D-A08A-4A50-88F6-287A32479EB3}" srcOrd="0" destOrd="0" presId="urn:microsoft.com/office/officeart/2005/8/layout/orgChart1"/>
    <dgm:cxn modelId="{19B94573-65B0-AF49-A02A-A522EE9C6882}" type="presOf" srcId="{F2E049BF-7864-BA46-8F2C-C34D7D1F1351}" destId="{A433BC54-3A96-1543-AC5B-8D6589E9F983}" srcOrd="0" destOrd="0" presId="urn:microsoft.com/office/officeart/2005/8/layout/orgChart1"/>
    <dgm:cxn modelId="{BFE78454-CF86-E443-944E-2BCCED0E0294}" type="presOf" srcId="{F1E88FD2-774B-5B41-9B1C-B931D8C72996}" destId="{68FA60A9-112D-714A-8F14-C2B2BCF149A0}" srcOrd="0" destOrd="0" presId="urn:microsoft.com/office/officeart/2005/8/layout/orgChart1"/>
    <dgm:cxn modelId="{7609FB74-0C0E-2B47-96D6-EA0CA2C869DE}" type="presOf" srcId="{82EFBCDD-65F3-CB4C-A49B-11F335061B24}" destId="{2D2D7489-EDFD-C64C-BB2F-9B0CF13C4759}" srcOrd="1" destOrd="0" presId="urn:microsoft.com/office/officeart/2005/8/layout/orgChart1"/>
    <dgm:cxn modelId="{A0DD1F75-6611-8349-A506-A215B1C4FBD0}" type="presOf" srcId="{CEC5805E-9C1A-E947-B8FE-8B0B995B3F44}" destId="{BB9E0993-58D5-D646-A22E-836DD86BACC9}" srcOrd="0" destOrd="0" presId="urn:microsoft.com/office/officeart/2005/8/layout/orgChart1"/>
    <dgm:cxn modelId="{5FFA8E55-1A15-42B1-8C96-F63B1F6DB186}" srcId="{E74F81EC-E3A1-4CAF-ADC6-75EBC7FEBEF1}" destId="{982D9A70-4E25-49CB-AABA-0D7B80E3E535}" srcOrd="0" destOrd="0" parTransId="{575B399C-EBB5-4BEE-A3AA-2E6C447C4CA2}" sibTransId="{3479F867-D307-4243-AA6F-B7AA1F8A1E66}"/>
    <dgm:cxn modelId="{DE7D9355-4B37-E044-A8D4-86B862EFCC3E}" type="presOf" srcId="{26819D80-9BF0-DC4E-8DC2-EF481D2FF247}" destId="{B412E154-F3BD-A243-BD6D-E59618BA1660}" srcOrd="1" destOrd="0" presId="urn:microsoft.com/office/officeart/2005/8/layout/orgChart1"/>
    <dgm:cxn modelId="{4F707776-3601-45F2-ABB1-AA44FB38E706}" type="presOf" srcId="{8CF35725-C4A1-4C38-A0DF-839CE57DEC63}" destId="{426C4AF3-BCE2-48D3-AC3A-FFBBC563BC0E}" srcOrd="1" destOrd="0" presId="urn:microsoft.com/office/officeart/2005/8/layout/orgChart1"/>
    <dgm:cxn modelId="{3EB5DE76-090E-4563-85F6-27F69FD320C6}" type="presOf" srcId="{E82823C9-1E33-4F71-9596-1ABECE548D31}" destId="{D7AC3DBF-89C1-41CF-86B0-05FB5116B8C9}" srcOrd="1" destOrd="0" presId="urn:microsoft.com/office/officeart/2005/8/layout/orgChart1"/>
    <dgm:cxn modelId="{1A3EAE78-A812-8345-8852-2D0BE24DF131}" type="presOf" srcId="{4EFA9E51-B576-C54B-9D0F-85C8BECA196C}" destId="{70CAB11E-5D41-4140-8AA5-69D5A6E811B1}" srcOrd="0" destOrd="0" presId="urn:microsoft.com/office/officeart/2005/8/layout/orgChart1"/>
    <dgm:cxn modelId="{F7E1B859-067C-4341-9850-648DA6200A72}" srcId="{FE86CB64-F223-0D4E-A42F-36200FE30E93}" destId="{780E3D6B-0A68-A449-B682-C9A23B058F3F}" srcOrd="2" destOrd="0" parTransId="{A18F7EC7-C710-884C-AA58-7E8A5D17BB6D}" sibTransId="{C58CB7E6-B7A7-A44E-9F3D-0F3F874E1B4F}"/>
    <dgm:cxn modelId="{3C30C959-FA15-2242-A3EF-AEB680CA7CB4}" type="presOf" srcId="{82EFBCDD-65F3-CB4C-A49B-11F335061B24}" destId="{B99B21F0-7CB1-F349-9E60-C04D71B220A8}" srcOrd="0" destOrd="0" presId="urn:microsoft.com/office/officeart/2005/8/layout/orgChart1"/>
    <dgm:cxn modelId="{56345A5A-65E7-4A65-9E53-5EBABA524669}" type="presOf" srcId="{A6887F81-21F8-4808-894C-CEBCB24EF6BD}" destId="{873BE999-54BD-4D9F-A8D6-7FD686B9F81A}" srcOrd="1" destOrd="0" presId="urn:microsoft.com/office/officeart/2005/8/layout/orgChart1"/>
    <dgm:cxn modelId="{638E667C-7624-FE4F-83E8-2B18629554DC}" srcId="{780E3D6B-0A68-A449-B682-C9A23B058F3F}" destId="{1B3AAEBF-C0E2-2247-84CC-B4060FF11D15}" srcOrd="0" destOrd="0" parTransId="{4E844559-9F46-2046-BC79-0CED9B752D21}" sibTransId="{04EC9993-7A2A-AF4C-B44E-3E1FD50F0D95}"/>
    <dgm:cxn modelId="{CC67577C-EC20-495C-84BC-C6D853FE2F75}" type="presOf" srcId="{E82823C9-1E33-4F71-9596-1ABECE548D31}" destId="{CF17FEEB-DF7E-498E-AD13-7B1ABA0D078B}" srcOrd="0" destOrd="0" presId="urn:microsoft.com/office/officeart/2005/8/layout/orgChart1"/>
    <dgm:cxn modelId="{88D1367D-DDDC-A744-8EC2-316666C76A91}" srcId="{308DE47E-97BA-A545-A627-D70E0F186A41}" destId="{D79F2E98-81D3-E44C-A8E7-A7249F3F3289}" srcOrd="0" destOrd="0" parTransId="{BE9525AF-45AE-3448-9B88-955D486B1F95}" sibTransId="{86C32C0F-8373-5D4D-A52C-5982B6C37CCB}"/>
    <dgm:cxn modelId="{81C66F7D-1F20-E34A-B8E4-8E54AB121CEE}" type="presOf" srcId="{B34484C8-BA7B-9F4D-8DD7-8AD15AEE5B97}" destId="{3449D15B-9502-6A4C-A289-C2F67237D6F2}" srcOrd="0" destOrd="0" presId="urn:microsoft.com/office/officeart/2005/8/layout/orgChart1"/>
    <dgm:cxn modelId="{0ECD4980-3E7F-1B42-85E4-4B9D00D913E0}" srcId="{FE86CB64-F223-0D4E-A42F-36200FE30E93}" destId="{DCABC68C-70FF-A74C-AAB0-F89BBB2D84EB}" srcOrd="0" destOrd="0" parTransId="{CEC5805E-9C1A-E947-B8FE-8B0B995B3F44}" sibTransId="{7DAD0D90-FA0E-0A40-85A6-DFF55B965E3A}"/>
    <dgm:cxn modelId="{D168C782-3C41-4A3A-B68B-D3F69E38F244}" type="presOf" srcId="{15597039-89DA-794F-BECC-98ADC3EBDECE}" destId="{5588317A-1E1A-B343-BD2A-4117B135409F}" srcOrd="0" destOrd="0" presId="urn:microsoft.com/office/officeart/2005/8/layout/orgChart1"/>
    <dgm:cxn modelId="{B711E68B-B621-EB46-ABFA-82CF4E2F27C5}" type="presOf" srcId="{ABBA3F5D-3CE1-684A-9817-D127813972A8}" destId="{E7B9A7BE-FD5C-864A-880D-B3869D66EC75}" srcOrd="0" destOrd="0" presId="urn:microsoft.com/office/officeart/2005/8/layout/orgChart1"/>
    <dgm:cxn modelId="{236FED8E-EF4D-D346-919B-5D8F629BEB7B}" srcId="{F1E88FD2-774B-5B41-9B1C-B931D8C72996}" destId="{EA34362E-05BB-8E49-BF0E-06D42C0773C2}" srcOrd="1" destOrd="0" parTransId="{4B1E5EF5-64B0-2341-B9FC-86B620AEF4FD}" sibTransId="{421D58F7-62FD-474C-A5B1-896CEBB05E4B}"/>
    <dgm:cxn modelId="{2E00C590-71F0-C34A-A0ED-03F17BB4E5FF}" type="presOf" srcId="{A18F7EC7-C710-884C-AA58-7E8A5D17BB6D}" destId="{31E6BC49-739B-B848-AA53-3B235CEC89D5}" srcOrd="0" destOrd="0" presId="urn:microsoft.com/office/officeart/2005/8/layout/orgChart1"/>
    <dgm:cxn modelId="{94A0F991-A2B6-4BB3-AB12-C2A5FFB03E28}" srcId="{26819D80-9BF0-DC4E-8DC2-EF481D2FF247}" destId="{E74F81EC-E3A1-4CAF-ADC6-75EBC7FEBEF1}" srcOrd="1" destOrd="0" parTransId="{D6E33FF2-AB98-4456-8C4C-2F4C5C9385F9}" sibTransId="{CC39A839-A66F-4649-A21D-70BECF2BC661}"/>
    <dgm:cxn modelId="{E1870F92-23AF-CC4E-A610-747830A7D004}" type="presOf" srcId="{78A9BF28-77FC-9A4D-B71E-AE215CBFAA43}" destId="{F07B97CA-8B85-C545-9FCD-3D1160DC46F8}" srcOrd="1" destOrd="0" presId="urn:microsoft.com/office/officeart/2005/8/layout/orgChart1"/>
    <dgm:cxn modelId="{DF8AEE92-A9A4-7347-9689-C1356D4E6B53}" type="presOf" srcId="{D79F2E98-81D3-E44C-A8E7-A7249F3F3289}" destId="{6421F0CE-4CB7-2B43-A743-A0FAF11CE894}" srcOrd="1" destOrd="0" presId="urn:microsoft.com/office/officeart/2005/8/layout/orgChart1"/>
    <dgm:cxn modelId="{0B776994-AF5A-6943-9DA7-14ADBAF50C5C}" type="presOf" srcId="{07752144-5F80-514D-8C91-7648D1944746}" destId="{D49D4A38-848D-2F48-BE70-5284657A4749}" srcOrd="1" destOrd="0" presId="urn:microsoft.com/office/officeart/2005/8/layout/orgChart1"/>
    <dgm:cxn modelId="{F6374C95-6160-0C4D-81AD-F7CC9EDD55C2}" type="presOf" srcId="{46A82A1C-B453-CD45-A5FD-0DBCAD7F5C81}" destId="{D1573F88-FAA3-B844-8336-FE6821CB0409}" srcOrd="1" destOrd="0" presId="urn:microsoft.com/office/officeart/2005/8/layout/orgChart1"/>
    <dgm:cxn modelId="{4B1E6197-884C-0B49-A78D-50E60E78FE84}" srcId="{FE86CB64-F223-0D4E-A42F-36200FE30E93}" destId="{B80445E2-EC52-4A4E-B337-5BF9442C1F82}" srcOrd="3" destOrd="0" parTransId="{6E829049-5B29-1948-9A7E-E9286F42D6E8}" sibTransId="{6BF90BED-1591-4F47-B497-C1201F18306D}"/>
    <dgm:cxn modelId="{A7C7209B-25AD-6B42-BF08-880AAA041C72}" type="presOf" srcId="{0FB8D660-EDAE-DE4D-BFD5-29099530284B}" destId="{8B0B424E-3741-4E4B-8C71-221B0C63F74A}" srcOrd="1" destOrd="0" presId="urn:microsoft.com/office/officeart/2005/8/layout/orgChart1"/>
    <dgm:cxn modelId="{5D78319B-61DB-4E4A-BBB8-ED9402CEBEC9}" srcId="{82EFBCDD-65F3-CB4C-A49B-11F335061B24}" destId="{A6887F81-21F8-4808-894C-CEBCB24EF6BD}" srcOrd="0" destOrd="0" parTransId="{FDC2E5A5-1EB3-44B5-936E-19397EF7F651}" sibTransId="{3A850FEE-6BB1-4EE0-A905-2E478EE21FE0}"/>
    <dgm:cxn modelId="{7E0BF49C-6F39-4D2C-B7F2-D502147A30BC}" type="presOf" srcId="{A2A1EA40-BFE6-EC4F-B9CF-10C9F62C224B}" destId="{CCC39580-2980-B84E-82FC-7A140BE9718F}" srcOrd="0" destOrd="0" presId="urn:microsoft.com/office/officeart/2005/8/layout/orgChart1"/>
    <dgm:cxn modelId="{0195ED9F-37E4-4895-9318-E7F1EC829E18}" type="presOf" srcId="{E74F81EC-E3A1-4CAF-ADC6-75EBC7FEBEF1}" destId="{EBA3924B-6641-4F73-9CF1-57C428913902}" srcOrd="0" destOrd="0" presId="urn:microsoft.com/office/officeart/2005/8/layout/orgChart1"/>
    <dgm:cxn modelId="{F2E4C5A0-6D28-FA47-9BD9-D7552565D95C}" type="presOf" srcId="{A0C905EA-40D8-7B4B-BD2D-3BB860BB76B9}" destId="{F58BA526-F1B0-B647-9F23-0702B525BF2C}" srcOrd="1" destOrd="0" presId="urn:microsoft.com/office/officeart/2005/8/layout/orgChart1"/>
    <dgm:cxn modelId="{4221E7A0-AF15-5948-8469-BF837A214645}" type="presOf" srcId="{1B3AAEBF-C0E2-2247-84CC-B4060FF11D15}" destId="{F95B6B31-4489-7047-BD95-CED7E38EECA6}" srcOrd="0" destOrd="0" presId="urn:microsoft.com/office/officeart/2005/8/layout/orgChart1"/>
    <dgm:cxn modelId="{0F507EA2-FF07-A24C-9716-FE1C408FF5BF}" srcId="{27A9BD8F-72E8-2641-A794-C14AAD753908}" destId="{FE86CB64-F223-0D4E-A42F-36200FE30E93}" srcOrd="2" destOrd="0" parTransId="{3FDDF57C-D3D4-1647-AEA7-51ADEF4D4515}" sibTransId="{EF956FF2-2777-254F-BD8B-AC96027DE7B7}"/>
    <dgm:cxn modelId="{B57530A6-21C7-6B45-851D-D670EA098A08}" type="presOf" srcId="{B80445E2-EC52-4A4E-B337-5BF9442C1F82}" destId="{9F46D589-559F-4745-B910-3A1F2DBF89E8}" srcOrd="0" destOrd="0" presId="urn:microsoft.com/office/officeart/2005/8/layout/orgChart1"/>
    <dgm:cxn modelId="{FD6855A6-C89B-6F4E-9EE1-76AD09AA818C}" type="presOf" srcId="{F1E88FD2-774B-5B41-9B1C-B931D8C72996}" destId="{D2E3DB82-C7B7-C14F-B84C-31C16360349F}" srcOrd="1" destOrd="0" presId="urn:microsoft.com/office/officeart/2005/8/layout/orgChart1"/>
    <dgm:cxn modelId="{958E27A9-8D8B-2942-B5BB-FD53250F73E1}" type="presOf" srcId="{26819D80-9BF0-DC4E-8DC2-EF481D2FF247}" destId="{7BC81DAA-B676-9140-A004-C5E547248735}" srcOrd="0" destOrd="0" presId="urn:microsoft.com/office/officeart/2005/8/layout/orgChart1"/>
    <dgm:cxn modelId="{DCE2FFAA-01A4-674D-9A1E-07D6E752D0DF}" type="presOf" srcId="{7DEDB25F-8F9F-F640-B2A3-D6E54DFDADAD}" destId="{87EDDEDB-9A13-D348-9B15-41911DC52562}" srcOrd="1" destOrd="0" presId="urn:microsoft.com/office/officeart/2005/8/layout/orgChart1"/>
    <dgm:cxn modelId="{F2B88CAD-0B90-4D54-BB25-3D332BB34F81}" type="presOf" srcId="{DE3ADE30-8346-4D91-95AD-50FEEF960841}" destId="{06812F4A-743F-4937-AC45-9E7C13E33C53}" srcOrd="0" destOrd="0" presId="urn:microsoft.com/office/officeart/2005/8/layout/orgChart1"/>
    <dgm:cxn modelId="{7DD64CAE-CD05-8B41-835C-4897B73B664C}" type="presOf" srcId="{DFE995B8-8B7E-4444-944B-65C4C63B874B}" destId="{21FEA6F9-E00B-7841-8412-4BD5F29CA20C}" srcOrd="0" destOrd="0" presId="urn:microsoft.com/office/officeart/2005/8/layout/orgChart1"/>
    <dgm:cxn modelId="{09C9B3AE-8ACF-594C-B9F3-ABA39B7B6C92}" type="presOf" srcId="{308DE47E-97BA-A545-A627-D70E0F186A41}" destId="{9EBBEA76-6FF6-3749-8065-C85FBF5C16B6}" srcOrd="0" destOrd="0" presId="urn:microsoft.com/office/officeart/2005/8/layout/orgChart1"/>
    <dgm:cxn modelId="{380135B2-6DFA-BE4C-8EF1-0EC995F96B5F}" srcId="{7DEDB25F-8F9F-F640-B2A3-D6E54DFDADAD}" destId="{0FB8D660-EDAE-DE4D-BFD5-29099530284B}" srcOrd="0" destOrd="0" parTransId="{A8BD185E-DC95-0441-92F4-7486B571D984}" sibTransId="{37982A4B-208D-E049-AC0B-0F497E166ACF}"/>
    <dgm:cxn modelId="{C12E90B3-FBEB-6C4A-9BDE-08DD0DF0D495}" type="presOf" srcId="{9680D85E-7D2D-4C40-B65E-1908C3653718}" destId="{82B48A08-A865-4E49-B661-4DEC7AFA1C4A}" srcOrd="0" destOrd="0" presId="urn:microsoft.com/office/officeart/2005/8/layout/orgChart1"/>
    <dgm:cxn modelId="{40F792B3-7E4A-7B4F-9AB3-ABA61DD2FF26}" type="presOf" srcId="{FC33435B-F883-0E48-8B4A-E12A31A1FF28}" destId="{2A8A3C9A-E853-294C-9370-0C63B5BA28F4}" srcOrd="0" destOrd="0" presId="urn:microsoft.com/office/officeart/2005/8/layout/orgChart1"/>
    <dgm:cxn modelId="{E9B825B4-CCB9-3B4E-90BB-74C1B416C642}" type="presOf" srcId="{3FDDF57C-D3D4-1647-AEA7-51ADEF4D4515}" destId="{C3B7D9F8-8080-0A4A-8E6C-B5189806F5A1}" srcOrd="0" destOrd="0" presId="urn:microsoft.com/office/officeart/2005/8/layout/orgChart1"/>
    <dgm:cxn modelId="{55A20EB7-7160-4F1A-B8AC-C12E19ABF60F}" type="presOf" srcId="{A2A1EA40-BFE6-EC4F-B9CF-10C9F62C224B}" destId="{BEC8E3B3-D1CD-444F-8EDD-05606DCD5A27}" srcOrd="1" destOrd="0" presId="urn:microsoft.com/office/officeart/2005/8/layout/orgChart1"/>
    <dgm:cxn modelId="{FC217BB7-6683-A24F-A861-57F7EF6CED7F}" type="presOf" srcId="{780E3D6B-0A68-A449-B682-C9A23B058F3F}" destId="{75464974-91F7-9E4F-8ADD-48249C04A494}" srcOrd="1" destOrd="0" presId="urn:microsoft.com/office/officeart/2005/8/layout/orgChart1"/>
    <dgm:cxn modelId="{0DB497B7-8132-9243-899B-B2EEFBECC12D}" type="presOf" srcId="{EA34362E-05BB-8E49-BF0E-06D42C0773C2}" destId="{EECA1464-8BDA-9A42-96C9-5BE487AD8C7D}" srcOrd="1" destOrd="0" presId="urn:microsoft.com/office/officeart/2005/8/layout/orgChart1"/>
    <dgm:cxn modelId="{3EEBBDB9-429D-43FF-96C8-E58433049329}" type="presOf" srcId="{03539DF2-1AC0-42E8-9E88-A3D12433A041}" destId="{BD4B9E15-C384-4BD4-869E-D30EA43E9F2F}" srcOrd="0" destOrd="0" presId="urn:microsoft.com/office/officeart/2005/8/layout/orgChart1"/>
    <dgm:cxn modelId="{54F0A4BA-0DA1-4043-BD46-6F782B219648}" type="presOf" srcId="{01F10D69-6FF3-4898-8A94-340434232D0C}" destId="{66696EB0-4C70-41B6-A5E4-40EC8BD8D09B}" srcOrd="0" destOrd="0" presId="urn:microsoft.com/office/officeart/2005/8/layout/orgChart1"/>
    <dgm:cxn modelId="{EC2221CA-7079-9649-9BF1-6579F2AC1870}" type="presOf" srcId="{20E0E08F-BB03-3A4F-97E1-36A851ACC1B4}" destId="{48B83881-52CF-D54F-B9E2-D2A8C20B2462}" srcOrd="0" destOrd="0" presId="urn:microsoft.com/office/officeart/2005/8/layout/orgChart1"/>
    <dgm:cxn modelId="{D66CD9D1-BDC0-CC4C-AB02-7788ED45B00B}" type="presOf" srcId="{0E1972F4-353C-3D45-A90B-5FEA142C65EF}" destId="{106D9806-E0E9-C94E-A309-F335673A6342}" srcOrd="0" destOrd="0" presId="urn:microsoft.com/office/officeart/2005/8/layout/orgChart1"/>
    <dgm:cxn modelId="{D4F5DBD1-E889-4017-8FEB-5B4BE90B5F24}" type="presOf" srcId="{DE3ADE30-8346-4D91-95AD-50FEEF960841}" destId="{61DFDA3D-DF6B-4FC5-9498-CD6DD8DF1E32}" srcOrd="1" destOrd="0" presId="urn:microsoft.com/office/officeart/2005/8/layout/orgChart1"/>
    <dgm:cxn modelId="{BF000AD4-7831-EB4A-A898-F86039FDA111}" srcId="{F1E88FD2-774B-5B41-9B1C-B931D8C72996}" destId="{A2A1EA40-BFE6-EC4F-B9CF-10C9F62C224B}" srcOrd="0" destOrd="0" parTransId="{00E3D0E2-BC8E-8B4E-A621-D2D552C4ABA3}" sibTransId="{3536E0B7-91FF-AA46-977D-6CF232EC9AC3}"/>
    <dgm:cxn modelId="{43A537D4-C792-40D4-A350-EAB48FAFAB12}" type="presOf" srcId="{8CF35725-C4A1-4C38-A0DF-839CE57DEC63}" destId="{1FCB28AB-DAB6-4635-9AD5-912C0F00A72F}" srcOrd="0" destOrd="0" presId="urn:microsoft.com/office/officeart/2005/8/layout/orgChart1"/>
    <dgm:cxn modelId="{6E544AD4-9942-F34E-8FAC-EE8BBF7807B3}" srcId="{9680D85E-7D2D-4C40-B65E-1908C3653718}" destId="{59D4771E-FF54-0D4E-AFD2-67BF4F0D79AF}" srcOrd="0" destOrd="0" parTransId="{5F39A432-E037-9E4A-8CFD-DB453196F8B4}" sibTransId="{43F278F7-4394-9E4F-892A-8D3C22CB9F3D}"/>
    <dgm:cxn modelId="{CA9D5EDC-FCA1-8940-8288-2342B738F766}" type="presOf" srcId="{B80445E2-EC52-4A4E-B337-5BF9442C1F82}" destId="{1567F042-E501-2C42-AA75-A20D3DDA5D2E}" srcOrd="1" destOrd="0" presId="urn:microsoft.com/office/officeart/2005/8/layout/orgChart1"/>
    <dgm:cxn modelId="{DC3BE1DC-7371-3046-B125-1FE1A11A418C}" type="presOf" srcId="{A8BD185E-DC95-0441-92F4-7486B571D984}" destId="{69520111-C4FE-104D-BFE0-B54B45E74FB6}" srcOrd="0" destOrd="0" presId="urn:microsoft.com/office/officeart/2005/8/layout/orgChart1"/>
    <dgm:cxn modelId="{572C3ADE-C31F-4BF8-A01B-C9B2639DECAF}" type="presOf" srcId="{982D9A70-4E25-49CB-AABA-0D7B80E3E535}" destId="{BEF44E60-20CB-47EA-AD4F-030263062D3F}" srcOrd="1" destOrd="0" presId="urn:microsoft.com/office/officeart/2005/8/layout/orgChart1"/>
    <dgm:cxn modelId="{6D8FE8DE-5340-194D-BAA0-C629016CD635}" srcId="{ABBA3F5D-3CE1-684A-9817-D127813972A8}" destId="{46A82A1C-B453-CD45-A5FD-0DBCAD7F5C81}" srcOrd="2" destOrd="0" parTransId="{0E1972F4-353C-3D45-A90B-5FEA142C65EF}" sibTransId="{26957D00-928F-364F-90AF-B22CDFF33AC6}"/>
    <dgm:cxn modelId="{FFEB7FE0-1377-244B-B35D-F091F7B763BA}" srcId="{EA34362E-05BB-8E49-BF0E-06D42C0773C2}" destId="{308DE47E-97BA-A545-A627-D70E0F186A41}" srcOrd="0" destOrd="0" parTransId="{4B6FB7D0-B728-4544-B3FA-7C8DC2535FA1}" sibTransId="{1FAA9101-D158-144D-B7B4-A1995EBC93C9}"/>
    <dgm:cxn modelId="{62CD98E1-3FF2-421E-BA2D-D067AD282747}" type="presOf" srcId="{D6E33FF2-AB98-4456-8C4C-2F4C5C9385F9}" destId="{139CE18F-D9CF-464E-8420-478F3521A22B}" srcOrd="0" destOrd="0" presId="urn:microsoft.com/office/officeart/2005/8/layout/orgChart1"/>
    <dgm:cxn modelId="{DB63C3E1-7EC1-8B4F-8924-DF523A2A2328}" type="presOf" srcId="{27A9BD8F-72E8-2641-A794-C14AAD753908}" destId="{B92523CC-9488-EC4E-83F6-4D75B303D4C5}" srcOrd="0" destOrd="0" presId="urn:microsoft.com/office/officeart/2005/8/layout/orgChart1"/>
    <dgm:cxn modelId="{BA9C53E5-0831-114B-B046-A4A8FDD29C8C}" srcId="{FC33435B-F883-0E48-8B4A-E12A31A1FF28}" destId="{82EFBCDD-65F3-CB4C-A49B-11F335061B24}" srcOrd="0" destOrd="0" parTransId="{9337FFC3-9B81-5745-8A5C-286B4F1D7515}" sibTransId="{0ED10806-B458-944E-95C3-6DACB6E95FA5}"/>
    <dgm:cxn modelId="{8C2EF0E5-71AA-7F41-BFF9-D0FFA86CAC91}" type="presOf" srcId="{DCABC68C-70FF-A74C-AAB0-F89BBB2D84EB}" destId="{3B3964EC-91BE-F344-8084-A61D5FB3601B}" srcOrd="1" destOrd="0" presId="urn:microsoft.com/office/officeart/2005/8/layout/orgChart1"/>
    <dgm:cxn modelId="{C64091E8-9B27-374B-A3E4-94489EC0A23F}" srcId="{20E0E08F-BB03-3A4F-97E1-36A851ACC1B4}" destId="{27A9BD8F-72E8-2641-A794-C14AAD753908}" srcOrd="0" destOrd="0" parTransId="{E1298EA5-9EDB-AC44-A393-C72790440AAB}" sibTransId="{0FB5B49D-49BB-664D-BD4D-1985FB751780}"/>
    <dgm:cxn modelId="{FD4608EB-F692-F440-9824-BFBEC7EFD226}" type="presOf" srcId="{59D4771E-FF54-0D4E-AFD2-67BF4F0D79AF}" destId="{49605792-DAB6-3348-873F-AD96D50701AD}" srcOrd="0" destOrd="0" presId="urn:microsoft.com/office/officeart/2005/8/layout/orgChart1"/>
    <dgm:cxn modelId="{F3310AEB-AE98-0044-8081-6D1B66A76D8C}" srcId="{A0C905EA-40D8-7B4B-BD2D-3BB860BB76B9}" destId="{07752144-5F80-514D-8C91-7648D1944746}" srcOrd="0" destOrd="0" parTransId="{BD2C62CB-8A95-7248-8C73-E10CB4D20CD9}" sibTransId="{6D6A33B7-AF9D-654F-82B6-6A11EDCBA3F2}"/>
    <dgm:cxn modelId="{8F7389EB-8800-4BD0-A162-E7C329CBBC20}" srcId="{9680D85E-7D2D-4C40-B65E-1908C3653718}" destId="{DE3ADE30-8346-4D91-95AD-50FEEF960841}" srcOrd="1" destOrd="0" parTransId="{B43EF447-8016-4008-9286-1B7172FA54DD}" sibTransId="{47E3D522-5B75-47DE-AFD6-D9E073835C8F}"/>
    <dgm:cxn modelId="{45DE32F1-62E4-1349-A554-28D1E88D4636}" type="presOf" srcId="{1B3AAEBF-C0E2-2247-84CC-B4060FF11D15}" destId="{584C82E6-D763-764C-AE73-B72B20DEA95A}" srcOrd="1" destOrd="0" presId="urn:microsoft.com/office/officeart/2005/8/layout/orgChart1"/>
    <dgm:cxn modelId="{C407D9F2-B8FE-E349-A573-74FB42154001}" type="presOf" srcId="{6E829049-5B29-1948-9A7E-E9286F42D6E8}" destId="{5E957240-54CE-DB40-8D74-378B9664330D}" srcOrd="0" destOrd="0" presId="urn:microsoft.com/office/officeart/2005/8/layout/orgChart1"/>
    <dgm:cxn modelId="{04787EF3-EA97-7540-A7AC-44A9A451686E}" type="presOf" srcId="{A0C905EA-40D8-7B4B-BD2D-3BB860BB76B9}" destId="{EF0FF01A-BEAB-FA4D-8BA4-96808C05CDEE}" srcOrd="0" destOrd="0" presId="urn:microsoft.com/office/officeart/2005/8/layout/orgChart1"/>
    <dgm:cxn modelId="{6C9CF9F4-899C-1748-A1B5-1FED33463D50}" type="presOf" srcId="{64ED06A2-0737-3A4E-BADF-743202E1C52C}" destId="{AE9E752C-7D26-0845-A5AB-9051D4FBD64F}" srcOrd="0" destOrd="0" presId="urn:microsoft.com/office/officeart/2005/8/layout/orgChart1"/>
    <dgm:cxn modelId="{02AA83F6-D291-134A-88C5-BE935BFAF69C}" type="presOf" srcId="{FE86CB64-F223-0D4E-A42F-36200FE30E93}" destId="{EBA25999-4052-1142-B85A-F3FFD77B7730}" srcOrd="0" destOrd="0" presId="urn:microsoft.com/office/officeart/2005/8/layout/orgChart1"/>
    <dgm:cxn modelId="{AEC531F7-7D5F-3C4D-921A-09FFC832FEED}" type="presOf" srcId="{BD5406A6-4299-A846-B47F-37D2CA92E2DC}" destId="{144B3248-9DB4-A14A-A259-94081495E473}" srcOrd="0" destOrd="0" presId="urn:microsoft.com/office/officeart/2005/8/layout/orgChart1"/>
    <dgm:cxn modelId="{4E0A76FB-0A6A-9D42-A86D-DA94AD0D22D4}" type="presOf" srcId="{BD2C62CB-8A95-7248-8C73-E10CB4D20CD9}" destId="{A9500032-29D1-F641-84C0-F2BF1374B95D}" srcOrd="0" destOrd="0" presId="urn:microsoft.com/office/officeart/2005/8/layout/orgChart1"/>
    <dgm:cxn modelId="{FCB09BFB-4DFA-2346-96A2-28F8B90D85EA}" type="presOf" srcId="{59D4771E-FF54-0D4E-AFD2-67BF4F0D79AF}" destId="{FC4D774C-401A-0449-BEF5-2F2BFC072053}" srcOrd="1" destOrd="0" presId="urn:microsoft.com/office/officeart/2005/8/layout/orgChart1"/>
    <dgm:cxn modelId="{993A0FFE-4CA4-7040-B71B-A410E62CA62D}" type="presOf" srcId="{03DC2651-A161-BB49-B727-B0DA82172BC7}" destId="{68E72986-B3FA-6745-9E8D-F4C7F674CC07}" srcOrd="0" destOrd="0" presId="urn:microsoft.com/office/officeart/2005/8/layout/orgChart1"/>
    <dgm:cxn modelId="{4C24B3E9-0EDD-C540-95B1-D0DACD59B0ED}" type="presParOf" srcId="{48B83881-52CF-D54F-B9E2-D2A8C20B2462}" destId="{BBB92716-BFE9-C646-ACBE-6694A0E1E439}" srcOrd="0" destOrd="0" presId="urn:microsoft.com/office/officeart/2005/8/layout/orgChart1"/>
    <dgm:cxn modelId="{7F07BA67-9856-7A44-A64F-D9D0FA2CA921}" type="presParOf" srcId="{BBB92716-BFE9-C646-ACBE-6694A0E1E439}" destId="{07C8E2DE-6096-C247-AB27-387A1031E900}" srcOrd="0" destOrd="0" presId="urn:microsoft.com/office/officeart/2005/8/layout/orgChart1"/>
    <dgm:cxn modelId="{9BB72B8B-1BD3-6A46-8CB3-F9301909E4F5}" type="presParOf" srcId="{07C8E2DE-6096-C247-AB27-387A1031E900}" destId="{B92523CC-9488-EC4E-83F6-4D75B303D4C5}" srcOrd="0" destOrd="0" presId="urn:microsoft.com/office/officeart/2005/8/layout/orgChart1"/>
    <dgm:cxn modelId="{8BD4C892-C6A5-BF4A-A8A5-842996A4BE03}" type="presParOf" srcId="{07C8E2DE-6096-C247-AB27-387A1031E900}" destId="{473456D9-9E5A-194B-BEA3-8C608B7078B6}" srcOrd="1" destOrd="0" presId="urn:microsoft.com/office/officeart/2005/8/layout/orgChart1"/>
    <dgm:cxn modelId="{F0F7EE86-A1FC-3448-A1AC-E5F5669C2934}" type="presParOf" srcId="{BBB92716-BFE9-C646-ACBE-6694A0E1E439}" destId="{913D7F51-16E6-714D-B12A-6F81081B9AD7}" srcOrd="1" destOrd="0" presId="urn:microsoft.com/office/officeart/2005/8/layout/orgChart1"/>
    <dgm:cxn modelId="{B17C4336-79BD-DB47-BA11-82EAAEA66214}" type="presParOf" srcId="{913D7F51-16E6-714D-B12A-6F81081B9AD7}" destId="{68E72986-B3FA-6745-9E8D-F4C7F674CC07}" srcOrd="0" destOrd="0" presId="urn:microsoft.com/office/officeart/2005/8/layout/orgChart1"/>
    <dgm:cxn modelId="{58F6B03A-2C50-1041-B3F8-4F819E02F55A}" type="presParOf" srcId="{913D7F51-16E6-714D-B12A-6F81081B9AD7}" destId="{BA2D4CA7-1C83-554C-B62C-4B702A34CA41}" srcOrd="1" destOrd="0" presId="urn:microsoft.com/office/officeart/2005/8/layout/orgChart1"/>
    <dgm:cxn modelId="{DC69E509-B5E6-044D-9A3F-5140D425B34C}" type="presParOf" srcId="{BA2D4CA7-1C83-554C-B62C-4B702A34CA41}" destId="{123D7FC0-2E03-D643-9BC7-6D4DD01F364F}" srcOrd="0" destOrd="0" presId="urn:microsoft.com/office/officeart/2005/8/layout/orgChart1"/>
    <dgm:cxn modelId="{67E64FE3-95C5-F84B-8415-433455DD8170}" type="presParOf" srcId="{123D7FC0-2E03-D643-9BC7-6D4DD01F364F}" destId="{7BC81DAA-B676-9140-A004-C5E547248735}" srcOrd="0" destOrd="0" presId="urn:microsoft.com/office/officeart/2005/8/layout/orgChart1"/>
    <dgm:cxn modelId="{E595FE16-B320-8D48-A9EC-029B80C01C47}" type="presParOf" srcId="{123D7FC0-2E03-D643-9BC7-6D4DD01F364F}" destId="{B412E154-F3BD-A243-BD6D-E59618BA1660}" srcOrd="1" destOrd="0" presId="urn:microsoft.com/office/officeart/2005/8/layout/orgChart1"/>
    <dgm:cxn modelId="{133ABED6-F70C-524D-947A-F761F17856BA}" type="presParOf" srcId="{BA2D4CA7-1C83-554C-B62C-4B702A34CA41}" destId="{61E736FA-0F27-FC49-958B-D5518761C8CB}" srcOrd="1" destOrd="0" presId="urn:microsoft.com/office/officeart/2005/8/layout/orgChart1"/>
    <dgm:cxn modelId="{ADE19F50-391B-42F1-8C8A-1DF1AB852755}" type="presParOf" srcId="{61E736FA-0F27-FC49-958B-D5518761C8CB}" destId="{5E974820-DA5F-9F4A-AAC9-5DC076F561A2}" srcOrd="0" destOrd="0" presId="urn:microsoft.com/office/officeart/2005/8/layout/orgChart1"/>
    <dgm:cxn modelId="{55781AA5-D561-42E7-9DB3-D681524EC288}" type="presParOf" srcId="{61E736FA-0F27-FC49-958B-D5518761C8CB}" destId="{0C95130B-295A-F34F-A08E-AC572E8C40AC}" srcOrd="1" destOrd="0" presId="urn:microsoft.com/office/officeart/2005/8/layout/orgChart1"/>
    <dgm:cxn modelId="{7E6A3F73-EDB8-40ED-B9FD-E0A2288FE2C5}" type="presParOf" srcId="{0C95130B-295A-F34F-A08E-AC572E8C40AC}" destId="{4CE31966-7D87-1849-8A71-D990CE8AA20A}" srcOrd="0" destOrd="0" presId="urn:microsoft.com/office/officeart/2005/8/layout/orgChart1"/>
    <dgm:cxn modelId="{002F2F45-D947-4573-B8C1-C1BCEDCE0FFB}" type="presParOf" srcId="{4CE31966-7D87-1849-8A71-D990CE8AA20A}" destId="{5588317A-1E1A-B343-BD2A-4117B135409F}" srcOrd="0" destOrd="0" presId="urn:microsoft.com/office/officeart/2005/8/layout/orgChart1"/>
    <dgm:cxn modelId="{44B713D7-565B-4C9A-907D-A3C51CA0964A}" type="presParOf" srcId="{4CE31966-7D87-1849-8A71-D990CE8AA20A}" destId="{CFCC669F-ED91-7848-80E3-82199F5F6D46}" srcOrd="1" destOrd="0" presId="urn:microsoft.com/office/officeart/2005/8/layout/orgChart1"/>
    <dgm:cxn modelId="{DA7B6DC7-3D59-4451-B472-EB760511361C}" type="presParOf" srcId="{0C95130B-295A-F34F-A08E-AC572E8C40AC}" destId="{60317B47-C77F-2344-A5A8-2FE9415D30D5}" srcOrd="1" destOrd="0" presId="urn:microsoft.com/office/officeart/2005/8/layout/orgChart1"/>
    <dgm:cxn modelId="{8387BE4B-CF82-4FBA-B961-78B3CA56108A}" type="presParOf" srcId="{0C95130B-295A-F34F-A08E-AC572E8C40AC}" destId="{DC28CD89-E508-EC4D-A14A-371E485BA117}" srcOrd="2" destOrd="0" presId="urn:microsoft.com/office/officeart/2005/8/layout/orgChart1"/>
    <dgm:cxn modelId="{658D3F0D-54AE-41F8-9BFD-76DDBB0417BA}" type="presParOf" srcId="{61E736FA-0F27-FC49-958B-D5518761C8CB}" destId="{139CE18F-D9CF-464E-8420-478F3521A22B}" srcOrd="2" destOrd="0" presId="urn:microsoft.com/office/officeart/2005/8/layout/orgChart1"/>
    <dgm:cxn modelId="{CEC6D9A7-B564-4D1B-BFD2-224D80B5C694}" type="presParOf" srcId="{61E736FA-0F27-FC49-958B-D5518761C8CB}" destId="{7ABE7B69-98D1-4E1B-8172-3802E3A8821E}" srcOrd="3" destOrd="0" presId="urn:microsoft.com/office/officeart/2005/8/layout/orgChart1"/>
    <dgm:cxn modelId="{D0D47708-92C6-4540-AE4A-DF50941B0AA3}" type="presParOf" srcId="{7ABE7B69-98D1-4E1B-8172-3802E3A8821E}" destId="{15598BA1-3C82-4160-92E5-2C0CF30BAB99}" srcOrd="0" destOrd="0" presId="urn:microsoft.com/office/officeart/2005/8/layout/orgChart1"/>
    <dgm:cxn modelId="{B8437ADD-BE3C-4C58-8DD7-46E6D707E56E}" type="presParOf" srcId="{15598BA1-3C82-4160-92E5-2C0CF30BAB99}" destId="{EBA3924B-6641-4F73-9CF1-57C428913902}" srcOrd="0" destOrd="0" presId="urn:microsoft.com/office/officeart/2005/8/layout/orgChart1"/>
    <dgm:cxn modelId="{EC68D785-7C87-4F93-9BD0-D0FA6719D2CA}" type="presParOf" srcId="{15598BA1-3C82-4160-92E5-2C0CF30BAB99}" destId="{95F107F3-2263-4760-B1F2-8220EC881750}" srcOrd="1" destOrd="0" presId="urn:microsoft.com/office/officeart/2005/8/layout/orgChart1"/>
    <dgm:cxn modelId="{7908068F-AF39-4D06-8317-0033383F944B}" type="presParOf" srcId="{7ABE7B69-98D1-4E1B-8172-3802E3A8821E}" destId="{C3ABDE7C-7BFB-414E-AB52-5055092879CC}" srcOrd="1" destOrd="0" presId="urn:microsoft.com/office/officeart/2005/8/layout/orgChart1"/>
    <dgm:cxn modelId="{CAF143D0-39A9-48BF-A1D5-DF0EE9B593FB}" type="presParOf" srcId="{C3ABDE7C-7BFB-414E-AB52-5055092879CC}" destId="{6507E8C5-DE4E-4C8A-A37B-06E5F1BAA06A}" srcOrd="0" destOrd="0" presId="urn:microsoft.com/office/officeart/2005/8/layout/orgChart1"/>
    <dgm:cxn modelId="{99C44280-CCC8-47F1-8D93-EE2FEBE781AC}" type="presParOf" srcId="{C3ABDE7C-7BFB-414E-AB52-5055092879CC}" destId="{F9BC7EC8-0B94-463E-8C56-668430A725AA}" srcOrd="1" destOrd="0" presId="urn:microsoft.com/office/officeart/2005/8/layout/orgChart1"/>
    <dgm:cxn modelId="{79F4E643-F113-4EFB-AFA3-872430201D80}" type="presParOf" srcId="{F9BC7EC8-0B94-463E-8C56-668430A725AA}" destId="{77D99797-0B14-425C-9287-849522A8BD23}" srcOrd="0" destOrd="0" presId="urn:microsoft.com/office/officeart/2005/8/layout/orgChart1"/>
    <dgm:cxn modelId="{52CA7BD4-A78D-40C0-9C94-6BEAD8C0F298}" type="presParOf" srcId="{77D99797-0B14-425C-9287-849522A8BD23}" destId="{26F04286-27AA-487D-8124-0F458D870B9B}" srcOrd="0" destOrd="0" presId="urn:microsoft.com/office/officeart/2005/8/layout/orgChart1"/>
    <dgm:cxn modelId="{A39EBA5E-F80B-44DA-8AE2-586CE5244937}" type="presParOf" srcId="{77D99797-0B14-425C-9287-849522A8BD23}" destId="{BEF44E60-20CB-47EA-AD4F-030263062D3F}" srcOrd="1" destOrd="0" presId="urn:microsoft.com/office/officeart/2005/8/layout/orgChart1"/>
    <dgm:cxn modelId="{E7802AA5-1FEB-4173-9BFB-55862C8A24FA}" type="presParOf" srcId="{F9BC7EC8-0B94-463E-8C56-668430A725AA}" destId="{1AA8F534-A7A8-4203-A8F2-7EE5205DB388}" srcOrd="1" destOrd="0" presId="urn:microsoft.com/office/officeart/2005/8/layout/orgChart1"/>
    <dgm:cxn modelId="{A55F1938-E708-4981-8E21-DF2382A90385}" type="presParOf" srcId="{F9BC7EC8-0B94-463E-8C56-668430A725AA}" destId="{E909D13B-B1CA-41E7-9BF5-D477328D1338}" srcOrd="2" destOrd="0" presId="urn:microsoft.com/office/officeart/2005/8/layout/orgChart1"/>
    <dgm:cxn modelId="{559B3FCD-27A5-4B33-AE47-A7DFAAAF2E4A}" type="presParOf" srcId="{7ABE7B69-98D1-4E1B-8172-3802E3A8821E}" destId="{2175FCB8-048B-4CEF-9352-4D1B3F48D8FA}" srcOrd="2" destOrd="0" presId="urn:microsoft.com/office/officeart/2005/8/layout/orgChart1"/>
    <dgm:cxn modelId="{A1625160-9827-F44A-B952-86D34E5DB984}" type="presParOf" srcId="{BA2D4CA7-1C83-554C-B62C-4B702A34CA41}" destId="{144A3E99-3A65-1B41-835F-09C019FD72E1}" srcOrd="2" destOrd="0" presId="urn:microsoft.com/office/officeart/2005/8/layout/orgChart1"/>
    <dgm:cxn modelId="{05FAE6CA-FE90-FF42-A23C-8328F2C66A90}" type="presParOf" srcId="{913D7F51-16E6-714D-B12A-6F81081B9AD7}" destId="{144B3248-9DB4-A14A-A259-94081495E473}" srcOrd="2" destOrd="0" presId="urn:microsoft.com/office/officeart/2005/8/layout/orgChart1"/>
    <dgm:cxn modelId="{039E1A83-EF9C-8249-AF6D-B0B3E1A79F39}" type="presParOf" srcId="{913D7F51-16E6-714D-B12A-6F81081B9AD7}" destId="{4FDD1174-B58C-564A-81EE-9966EEEDF604}" srcOrd="3" destOrd="0" presId="urn:microsoft.com/office/officeart/2005/8/layout/orgChart1"/>
    <dgm:cxn modelId="{10F832E8-79A1-F145-B49F-2902E9D3BFDC}" type="presParOf" srcId="{4FDD1174-B58C-564A-81EE-9966EEEDF604}" destId="{91B2F9C7-7161-BE4E-93A0-5F19226DA172}" srcOrd="0" destOrd="0" presId="urn:microsoft.com/office/officeart/2005/8/layout/orgChart1"/>
    <dgm:cxn modelId="{F149A819-A401-C540-9281-1C590C06F59D}" type="presParOf" srcId="{91B2F9C7-7161-BE4E-93A0-5F19226DA172}" destId="{EF0FF01A-BEAB-FA4D-8BA4-96808C05CDEE}" srcOrd="0" destOrd="0" presId="urn:microsoft.com/office/officeart/2005/8/layout/orgChart1"/>
    <dgm:cxn modelId="{13A30041-FCC1-A14A-93CD-44AB474FD2F7}" type="presParOf" srcId="{91B2F9C7-7161-BE4E-93A0-5F19226DA172}" destId="{F58BA526-F1B0-B647-9F23-0702B525BF2C}" srcOrd="1" destOrd="0" presId="urn:microsoft.com/office/officeart/2005/8/layout/orgChart1"/>
    <dgm:cxn modelId="{719A907B-AA26-184A-AC53-D836BDBD637E}" type="presParOf" srcId="{4FDD1174-B58C-564A-81EE-9966EEEDF604}" destId="{8936562E-77E7-0A44-9DE4-9AA4D87BA89A}" srcOrd="1" destOrd="0" presId="urn:microsoft.com/office/officeart/2005/8/layout/orgChart1"/>
    <dgm:cxn modelId="{CA0A6AFC-CEA4-1B4C-89E1-1F4191AF7C18}" type="presParOf" srcId="{8936562E-77E7-0A44-9DE4-9AA4D87BA89A}" destId="{A9500032-29D1-F641-84C0-F2BF1374B95D}" srcOrd="0" destOrd="0" presId="urn:microsoft.com/office/officeart/2005/8/layout/orgChart1"/>
    <dgm:cxn modelId="{A78336C7-475E-CB4C-B7D7-4E12C4417796}" type="presParOf" srcId="{8936562E-77E7-0A44-9DE4-9AA4D87BA89A}" destId="{04BA357E-63F6-AE47-8365-3845014D8D78}" srcOrd="1" destOrd="0" presId="urn:microsoft.com/office/officeart/2005/8/layout/orgChart1"/>
    <dgm:cxn modelId="{6D2B5D3A-A89D-644A-946F-BFB780D282A9}" type="presParOf" srcId="{04BA357E-63F6-AE47-8365-3845014D8D78}" destId="{84762D34-5A5D-4C4E-AED7-043FB7B9A6B2}" srcOrd="0" destOrd="0" presId="urn:microsoft.com/office/officeart/2005/8/layout/orgChart1"/>
    <dgm:cxn modelId="{C2AE498A-4047-EE46-8644-12EA5AA685C7}" type="presParOf" srcId="{84762D34-5A5D-4C4E-AED7-043FB7B9A6B2}" destId="{8EDCC41F-D40F-C247-AFB7-6BCF7084F76F}" srcOrd="0" destOrd="0" presId="urn:microsoft.com/office/officeart/2005/8/layout/orgChart1"/>
    <dgm:cxn modelId="{4533D1C9-C6FF-9146-94D7-D1784196282B}" type="presParOf" srcId="{84762D34-5A5D-4C4E-AED7-043FB7B9A6B2}" destId="{D49D4A38-848D-2F48-BE70-5284657A4749}" srcOrd="1" destOrd="0" presId="urn:microsoft.com/office/officeart/2005/8/layout/orgChart1"/>
    <dgm:cxn modelId="{183267B4-4C61-9D44-A9DC-B1E6BC0CA213}" type="presParOf" srcId="{04BA357E-63F6-AE47-8365-3845014D8D78}" destId="{13C94027-3BE8-EC42-91C8-93C7622D8C07}" srcOrd="1" destOrd="0" presId="urn:microsoft.com/office/officeart/2005/8/layout/orgChart1"/>
    <dgm:cxn modelId="{07A711AE-3DFF-2045-AC92-1EA7220BF78A}" type="presParOf" srcId="{04BA357E-63F6-AE47-8365-3845014D8D78}" destId="{A2FC4BBD-D5AA-D04D-80B3-952807264FA3}" srcOrd="2" destOrd="0" presId="urn:microsoft.com/office/officeart/2005/8/layout/orgChart1"/>
    <dgm:cxn modelId="{0A72C4B4-8612-1642-B37F-EC8A9C97E993}" type="presParOf" srcId="{4FDD1174-B58C-564A-81EE-9966EEEDF604}" destId="{5F2886FF-520C-C840-A755-57A51CB1978C}" srcOrd="2" destOrd="0" presId="urn:microsoft.com/office/officeart/2005/8/layout/orgChart1"/>
    <dgm:cxn modelId="{538A87B6-604D-584E-8E72-C1CDD8D42CB5}" type="presParOf" srcId="{913D7F51-16E6-714D-B12A-6F81081B9AD7}" destId="{C3B7D9F8-8080-0A4A-8E6C-B5189806F5A1}" srcOrd="4" destOrd="0" presId="urn:microsoft.com/office/officeart/2005/8/layout/orgChart1"/>
    <dgm:cxn modelId="{C63434FE-49C8-1C42-8029-98317C2DB803}" type="presParOf" srcId="{913D7F51-16E6-714D-B12A-6F81081B9AD7}" destId="{BD883916-BC66-0547-9545-4F47ECD1B23B}" srcOrd="5" destOrd="0" presId="urn:microsoft.com/office/officeart/2005/8/layout/orgChart1"/>
    <dgm:cxn modelId="{3CB0241B-F6B2-BF46-88D3-326FF21559D0}" type="presParOf" srcId="{BD883916-BC66-0547-9545-4F47ECD1B23B}" destId="{2C62CC1F-3ED6-594D-B7E5-77F5F79ACB7C}" srcOrd="0" destOrd="0" presId="urn:microsoft.com/office/officeart/2005/8/layout/orgChart1"/>
    <dgm:cxn modelId="{ADE21FCD-3DBB-2949-87D2-7B80AD2B7E36}" type="presParOf" srcId="{2C62CC1F-3ED6-594D-B7E5-77F5F79ACB7C}" destId="{EBA25999-4052-1142-B85A-F3FFD77B7730}" srcOrd="0" destOrd="0" presId="urn:microsoft.com/office/officeart/2005/8/layout/orgChart1"/>
    <dgm:cxn modelId="{2DB968BF-F621-6D40-AB4D-317EE14F3525}" type="presParOf" srcId="{2C62CC1F-3ED6-594D-B7E5-77F5F79ACB7C}" destId="{151E5BBB-FE66-BC41-A430-783462FE0C88}" srcOrd="1" destOrd="0" presId="urn:microsoft.com/office/officeart/2005/8/layout/orgChart1"/>
    <dgm:cxn modelId="{34B15F1E-D484-5442-B4F1-E02E9977C56B}" type="presParOf" srcId="{BD883916-BC66-0547-9545-4F47ECD1B23B}" destId="{D68EA24B-C369-D14A-ADC1-209AEC10C162}" srcOrd="1" destOrd="0" presId="urn:microsoft.com/office/officeart/2005/8/layout/orgChart1"/>
    <dgm:cxn modelId="{DFF301D4-A4AE-2F4D-9F9B-FE7F9300E26C}" type="presParOf" srcId="{D68EA24B-C369-D14A-ADC1-209AEC10C162}" destId="{BB9E0993-58D5-D646-A22E-836DD86BACC9}" srcOrd="0" destOrd="0" presId="urn:microsoft.com/office/officeart/2005/8/layout/orgChart1"/>
    <dgm:cxn modelId="{8A114829-7BFC-4C42-B40F-6ED03FA5B9E1}" type="presParOf" srcId="{D68EA24B-C369-D14A-ADC1-209AEC10C162}" destId="{F1E1C04A-2DC3-0C41-BE35-2D1156D2C5D2}" srcOrd="1" destOrd="0" presId="urn:microsoft.com/office/officeart/2005/8/layout/orgChart1"/>
    <dgm:cxn modelId="{40F9ED87-7DBA-5E4F-A633-142977E6812E}" type="presParOf" srcId="{F1E1C04A-2DC3-0C41-BE35-2D1156D2C5D2}" destId="{C6FE6BC0-25A7-FA47-85C5-859E86D5B40F}" srcOrd="0" destOrd="0" presId="urn:microsoft.com/office/officeart/2005/8/layout/orgChart1"/>
    <dgm:cxn modelId="{3FA76B66-99E6-7349-8258-971254252DC3}" type="presParOf" srcId="{C6FE6BC0-25A7-FA47-85C5-859E86D5B40F}" destId="{70580481-A90E-C44D-9330-7E2D90418DC4}" srcOrd="0" destOrd="0" presId="urn:microsoft.com/office/officeart/2005/8/layout/orgChart1"/>
    <dgm:cxn modelId="{D561A71E-209C-BE49-9F87-082A98A911BE}" type="presParOf" srcId="{C6FE6BC0-25A7-FA47-85C5-859E86D5B40F}" destId="{3B3964EC-91BE-F344-8084-A61D5FB3601B}" srcOrd="1" destOrd="0" presId="urn:microsoft.com/office/officeart/2005/8/layout/orgChart1"/>
    <dgm:cxn modelId="{935255FC-B541-B84B-82A5-F43C28B25A38}" type="presParOf" srcId="{F1E1C04A-2DC3-0C41-BE35-2D1156D2C5D2}" destId="{6BDF8B88-CBBB-384A-913D-BF843451D8BF}" srcOrd="1" destOrd="0" presId="urn:microsoft.com/office/officeart/2005/8/layout/orgChart1"/>
    <dgm:cxn modelId="{9F13F463-381D-D142-82BE-11641A844E33}" type="presParOf" srcId="{F1E1C04A-2DC3-0C41-BE35-2D1156D2C5D2}" destId="{119DB74F-406F-DF4C-AAF6-67D7A45E3AD9}" srcOrd="2" destOrd="0" presId="urn:microsoft.com/office/officeart/2005/8/layout/orgChart1"/>
    <dgm:cxn modelId="{FF725D76-A5D7-EE48-9F49-D040DC8C8A84}" type="presParOf" srcId="{D68EA24B-C369-D14A-ADC1-209AEC10C162}" destId="{AE9E752C-7D26-0845-A5AB-9051D4FBD64F}" srcOrd="2" destOrd="0" presId="urn:microsoft.com/office/officeart/2005/8/layout/orgChart1"/>
    <dgm:cxn modelId="{F122DA3C-892B-D445-B2CE-2C0694316512}" type="presParOf" srcId="{D68EA24B-C369-D14A-ADC1-209AEC10C162}" destId="{655D8349-D82D-2748-BBFD-1157D58D71C4}" srcOrd="3" destOrd="0" presId="urn:microsoft.com/office/officeart/2005/8/layout/orgChart1"/>
    <dgm:cxn modelId="{BB03704B-718D-434F-8485-AC612E3B345B}" type="presParOf" srcId="{655D8349-D82D-2748-BBFD-1157D58D71C4}" destId="{6F643858-A3F3-AA4A-AB26-C50FCA69628D}" srcOrd="0" destOrd="0" presId="urn:microsoft.com/office/officeart/2005/8/layout/orgChart1"/>
    <dgm:cxn modelId="{A9D33168-47F0-3C44-B57A-25A3EFE02D35}" type="presParOf" srcId="{6F643858-A3F3-AA4A-AB26-C50FCA69628D}" destId="{385A1056-CF1C-4443-AE07-CB04BFED1ABD}" srcOrd="0" destOrd="0" presId="urn:microsoft.com/office/officeart/2005/8/layout/orgChart1"/>
    <dgm:cxn modelId="{35DE6F34-B1DF-2444-A0F6-3663519D0BDF}" type="presParOf" srcId="{6F643858-A3F3-AA4A-AB26-C50FCA69628D}" destId="{F07B97CA-8B85-C545-9FCD-3D1160DC46F8}" srcOrd="1" destOrd="0" presId="urn:microsoft.com/office/officeart/2005/8/layout/orgChart1"/>
    <dgm:cxn modelId="{D589C101-34F9-704E-ABCD-3CE2CFBA242C}" type="presParOf" srcId="{655D8349-D82D-2748-BBFD-1157D58D71C4}" destId="{3B10AFFD-A523-614F-B570-9F25A7132BED}" srcOrd="1" destOrd="0" presId="urn:microsoft.com/office/officeart/2005/8/layout/orgChart1"/>
    <dgm:cxn modelId="{82F99CDE-6FF2-3A4F-A98B-E2D675A3ED8C}" type="presParOf" srcId="{655D8349-D82D-2748-BBFD-1157D58D71C4}" destId="{299F8BDA-D73F-F04C-938A-57B235A640D7}" srcOrd="2" destOrd="0" presId="urn:microsoft.com/office/officeart/2005/8/layout/orgChart1"/>
    <dgm:cxn modelId="{DE61AF1D-8F96-114C-BFAC-B7D3BD49B17D}" type="presParOf" srcId="{D68EA24B-C369-D14A-ADC1-209AEC10C162}" destId="{31E6BC49-739B-B848-AA53-3B235CEC89D5}" srcOrd="4" destOrd="0" presId="urn:microsoft.com/office/officeart/2005/8/layout/orgChart1"/>
    <dgm:cxn modelId="{2AC6B5F2-E2A8-0A49-9B18-E5CB309559F6}" type="presParOf" srcId="{D68EA24B-C369-D14A-ADC1-209AEC10C162}" destId="{F8F27534-72B4-4F45-A507-C63832782437}" srcOrd="5" destOrd="0" presId="urn:microsoft.com/office/officeart/2005/8/layout/orgChart1"/>
    <dgm:cxn modelId="{A60A4674-0E2C-3E47-8063-5A5BE2A3A361}" type="presParOf" srcId="{F8F27534-72B4-4F45-A507-C63832782437}" destId="{B597100C-0807-3E45-AB8A-EDD455CA86FF}" srcOrd="0" destOrd="0" presId="urn:microsoft.com/office/officeart/2005/8/layout/orgChart1"/>
    <dgm:cxn modelId="{F7014326-86E7-7C41-B014-F35C2CB72FA0}" type="presParOf" srcId="{B597100C-0807-3E45-AB8A-EDD455CA86FF}" destId="{60931B1A-7A73-4A41-A443-EFC6F71434CE}" srcOrd="0" destOrd="0" presId="urn:microsoft.com/office/officeart/2005/8/layout/orgChart1"/>
    <dgm:cxn modelId="{86DB9F5E-183F-A84B-A236-E9505CBC7E9C}" type="presParOf" srcId="{B597100C-0807-3E45-AB8A-EDD455CA86FF}" destId="{75464974-91F7-9E4F-8ADD-48249C04A494}" srcOrd="1" destOrd="0" presId="urn:microsoft.com/office/officeart/2005/8/layout/orgChart1"/>
    <dgm:cxn modelId="{CEAF63F1-3517-C543-8A1D-5DB36356D815}" type="presParOf" srcId="{F8F27534-72B4-4F45-A507-C63832782437}" destId="{2CD01E7C-C122-4C41-839A-7995A882FA26}" srcOrd="1" destOrd="0" presId="urn:microsoft.com/office/officeart/2005/8/layout/orgChart1"/>
    <dgm:cxn modelId="{11A82EA7-BD96-4D4B-B094-78B250A19FB9}" type="presParOf" srcId="{2CD01E7C-C122-4C41-839A-7995A882FA26}" destId="{437DD7D9-9166-2C42-8165-F5A81A9DBF94}" srcOrd="0" destOrd="0" presId="urn:microsoft.com/office/officeart/2005/8/layout/orgChart1"/>
    <dgm:cxn modelId="{0A718331-3D8D-B643-8DCB-CF8E82B17E5F}" type="presParOf" srcId="{2CD01E7C-C122-4C41-839A-7995A882FA26}" destId="{9B0BC621-9AB4-8645-9713-DAD66901B3A6}" srcOrd="1" destOrd="0" presId="urn:microsoft.com/office/officeart/2005/8/layout/orgChart1"/>
    <dgm:cxn modelId="{73F097C0-BBBD-0B4A-A345-D879839639A7}" type="presParOf" srcId="{9B0BC621-9AB4-8645-9713-DAD66901B3A6}" destId="{6A7B0BD8-E0A6-4743-8CAB-A94BA2A03999}" srcOrd="0" destOrd="0" presId="urn:microsoft.com/office/officeart/2005/8/layout/orgChart1"/>
    <dgm:cxn modelId="{795EAAF8-9675-B440-AF01-2DDF0E46C388}" type="presParOf" srcId="{6A7B0BD8-E0A6-4743-8CAB-A94BA2A03999}" destId="{F95B6B31-4489-7047-BD95-CED7E38EECA6}" srcOrd="0" destOrd="0" presId="urn:microsoft.com/office/officeart/2005/8/layout/orgChart1"/>
    <dgm:cxn modelId="{8E48B3B5-66ED-2741-A2F9-965600F1EC44}" type="presParOf" srcId="{6A7B0BD8-E0A6-4743-8CAB-A94BA2A03999}" destId="{584C82E6-D763-764C-AE73-B72B20DEA95A}" srcOrd="1" destOrd="0" presId="urn:microsoft.com/office/officeart/2005/8/layout/orgChart1"/>
    <dgm:cxn modelId="{A15D506A-E3EB-5248-A5E4-C6BC39BB0EC2}" type="presParOf" srcId="{9B0BC621-9AB4-8645-9713-DAD66901B3A6}" destId="{03787BFF-F1F1-324F-BDA7-40790DE17C84}" srcOrd="1" destOrd="0" presId="urn:microsoft.com/office/officeart/2005/8/layout/orgChart1"/>
    <dgm:cxn modelId="{00DDD3C5-21FE-034C-82E9-ED32D44DDF85}" type="presParOf" srcId="{9B0BC621-9AB4-8645-9713-DAD66901B3A6}" destId="{6D61E704-A2AD-4241-A58C-5310BBF64702}" srcOrd="2" destOrd="0" presId="urn:microsoft.com/office/officeart/2005/8/layout/orgChart1"/>
    <dgm:cxn modelId="{55E7A115-56BC-7D44-8386-FECA4CC53AB6}" type="presParOf" srcId="{F8F27534-72B4-4F45-A507-C63832782437}" destId="{24C044A6-6362-EC4F-9232-68C35BA2DA38}" srcOrd="2" destOrd="0" presId="urn:microsoft.com/office/officeart/2005/8/layout/orgChart1"/>
    <dgm:cxn modelId="{0CCB981C-450F-3D44-BFDB-B031ACA241C1}" type="presParOf" srcId="{D68EA24B-C369-D14A-ADC1-209AEC10C162}" destId="{5E957240-54CE-DB40-8D74-378B9664330D}" srcOrd="6" destOrd="0" presId="urn:microsoft.com/office/officeart/2005/8/layout/orgChart1"/>
    <dgm:cxn modelId="{A137F64A-F29D-1742-9CF8-8AB22C9FC4F3}" type="presParOf" srcId="{D68EA24B-C369-D14A-ADC1-209AEC10C162}" destId="{FC509221-C969-8640-9C16-6932F4A69BCD}" srcOrd="7" destOrd="0" presId="urn:microsoft.com/office/officeart/2005/8/layout/orgChart1"/>
    <dgm:cxn modelId="{7812EA39-A32F-E044-8D98-D4C1045127A9}" type="presParOf" srcId="{FC509221-C969-8640-9C16-6932F4A69BCD}" destId="{E660D886-E158-3C47-8A2A-2CB47F269DC7}" srcOrd="0" destOrd="0" presId="urn:microsoft.com/office/officeart/2005/8/layout/orgChart1"/>
    <dgm:cxn modelId="{DEF9540D-9DDF-B24A-8CD6-27BA2B974F65}" type="presParOf" srcId="{E660D886-E158-3C47-8A2A-2CB47F269DC7}" destId="{9F46D589-559F-4745-B910-3A1F2DBF89E8}" srcOrd="0" destOrd="0" presId="urn:microsoft.com/office/officeart/2005/8/layout/orgChart1"/>
    <dgm:cxn modelId="{F7A9DD18-C17B-1A4E-B288-F9D73243D7D6}" type="presParOf" srcId="{E660D886-E158-3C47-8A2A-2CB47F269DC7}" destId="{1567F042-E501-2C42-AA75-A20D3DDA5D2E}" srcOrd="1" destOrd="0" presId="urn:microsoft.com/office/officeart/2005/8/layout/orgChart1"/>
    <dgm:cxn modelId="{3FC1F909-341E-5247-8115-A45EBF67708F}" type="presParOf" srcId="{FC509221-C969-8640-9C16-6932F4A69BCD}" destId="{34C99F0E-7411-FD44-8B42-A413F599FA40}" srcOrd="1" destOrd="0" presId="urn:microsoft.com/office/officeart/2005/8/layout/orgChart1"/>
    <dgm:cxn modelId="{AEA7EF56-8BC0-D94C-B877-4010DFC5DEEF}" type="presParOf" srcId="{FC509221-C969-8640-9C16-6932F4A69BCD}" destId="{63134D31-35F7-0A4C-BCA3-9A29426673E5}" srcOrd="2" destOrd="0" presId="urn:microsoft.com/office/officeart/2005/8/layout/orgChart1"/>
    <dgm:cxn modelId="{5A009672-D976-4A8E-8B82-991FC78825E7}" type="presParOf" srcId="{D68EA24B-C369-D14A-ADC1-209AEC10C162}" destId="{66696EB0-4C70-41B6-A5E4-40EC8BD8D09B}" srcOrd="8" destOrd="0" presId="urn:microsoft.com/office/officeart/2005/8/layout/orgChart1"/>
    <dgm:cxn modelId="{76F96736-0FED-4CD5-B4B8-6892770B1229}" type="presParOf" srcId="{D68EA24B-C369-D14A-ADC1-209AEC10C162}" destId="{843CC70A-CC6C-4D48-8AE3-28CDD7EC7C08}" srcOrd="9" destOrd="0" presId="urn:microsoft.com/office/officeart/2005/8/layout/orgChart1"/>
    <dgm:cxn modelId="{1FFE942A-8D77-47C4-BC5E-E406F7B11A0A}" type="presParOf" srcId="{843CC70A-CC6C-4D48-8AE3-28CDD7EC7C08}" destId="{C0378D5D-F959-417E-B8C6-4FD504870F5D}" srcOrd="0" destOrd="0" presId="urn:microsoft.com/office/officeart/2005/8/layout/orgChart1"/>
    <dgm:cxn modelId="{1F78E41D-2367-4D02-A904-596D552CA20B}" type="presParOf" srcId="{C0378D5D-F959-417E-B8C6-4FD504870F5D}" destId="{1FCB28AB-DAB6-4635-9AD5-912C0F00A72F}" srcOrd="0" destOrd="0" presId="urn:microsoft.com/office/officeart/2005/8/layout/orgChart1"/>
    <dgm:cxn modelId="{AEA049D7-41BF-4F36-AFA7-A88C9FDA6455}" type="presParOf" srcId="{C0378D5D-F959-417E-B8C6-4FD504870F5D}" destId="{426C4AF3-BCE2-48D3-AC3A-FFBBC563BC0E}" srcOrd="1" destOrd="0" presId="urn:microsoft.com/office/officeart/2005/8/layout/orgChart1"/>
    <dgm:cxn modelId="{F404F403-921F-42C8-8E2E-BE3C54CF0924}" type="presParOf" srcId="{843CC70A-CC6C-4D48-8AE3-28CDD7EC7C08}" destId="{513A33B3-FA84-4754-88D8-E4C85DA8AD63}" srcOrd="1" destOrd="0" presId="urn:microsoft.com/office/officeart/2005/8/layout/orgChart1"/>
    <dgm:cxn modelId="{8B35D5FE-6F62-4ECE-A0A2-9D5349E40891}" type="presParOf" srcId="{843CC70A-CC6C-4D48-8AE3-28CDD7EC7C08}" destId="{3D51E7AE-6789-4A4F-A092-5E29903D2EAA}" srcOrd="2" destOrd="0" presId="urn:microsoft.com/office/officeart/2005/8/layout/orgChart1"/>
    <dgm:cxn modelId="{7F78423A-B0DC-E64E-A586-9AF6B351FA2D}" type="presParOf" srcId="{BD883916-BC66-0547-9545-4F47ECD1B23B}" destId="{8E3551F7-FB2E-8547-AAFB-FD14793E6547}" srcOrd="2" destOrd="0" presId="urn:microsoft.com/office/officeart/2005/8/layout/orgChart1"/>
    <dgm:cxn modelId="{5035BA41-A129-4E4D-A9F2-A44920BB5D6B}" type="presParOf" srcId="{913D7F51-16E6-714D-B12A-6F81081B9AD7}" destId="{70CAB11E-5D41-4140-8AA5-69D5A6E811B1}" srcOrd="6" destOrd="0" presId="urn:microsoft.com/office/officeart/2005/8/layout/orgChart1"/>
    <dgm:cxn modelId="{894E500F-E958-B745-BA86-517BD8A7F9D0}" type="presParOf" srcId="{913D7F51-16E6-714D-B12A-6F81081B9AD7}" destId="{6CC916FF-FD5A-A546-BAD9-A633464D1387}" srcOrd="7" destOrd="0" presId="urn:microsoft.com/office/officeart/2005/8/layout/orgChart1"/>
    <dgm:cxn modelId="{D04A2A05-4480-7943-A46B-C93BC592FDD7}" type="presParOf" srcId="{6CC916FF-FD5A-A546-BAD9-A633464D1387}" destId="{5E4282BC-D00F-A745-9FEF-85BF0559AE09}" srcOrd="0" destOrd="0" presId="urn:microsoft.com/office/officeart/2005/8/layout/orgChart1"/>
    <dgm:cxn modelId="{103088C5-C204-5645-8A6C-6190662B756E}" type="presParOf" srcId="{5E4282BC-D00F-A745-9FEF-85BF0559AE09}" destId="{A433BC54-3A96-1543-AC5B-8D6589E9F983}" srcOrd="0" destOrd="0" presId="urn:microsoft.com/office/officeart/2005/8/layout/orgChart1"/>
    <dgm:cxn modelId="{EC806EC4-6094-A54F-902D-B288B5567CB7}" type="presParOf" srcId="{5E4282BC-D00F-A745-9FEF-85BF0559AE09}" destId="{D7E04A2F-73AA-FC42-A794-567AD71FB2B7}" srcOrd="1" destOrd="0" presId="urn:microsoft.com/office/officeart/2005/8/layout/orgChart1"/>
    <dgm:cxn modelId="{CF17B144-2C12-3540-A2C7-87FADF8925EC}" type="presParOf" srcId="{6CC916FF-FD5A-A546-BAD9-A633464D1387}" destId="{36C156C4-CB1F-894A-87AF-351BA13909EB}" srcOrd="1" destOrd="0" presId="urn:microsoft.com/office/officeart/2005/8/layout/orgChart1"/>
    <dgm:cxn modelId="{6B64D42C-697E-4A7C-84E4-69108E3D4650}" type="presParOf" srcId="{36C156C4-CB1F-894A-87AF-351BA13909EB}" destId="{BD4B9E15-C384-4BD4-869E-D30EA43E9F2F}" srcOrd="0" destOrd="0" presId="urn:microsoft.com/office/officeart/2005/8/layout/orgChart1"/>
    <dgm:cxn modelId="{1A2E951D-2C3F-4742-BEFA-26F81A571E3F}" type="presParOf" srcId="{36C156C4-CB1F-894A-87AF-351BA13909EB}" destId="{3FB1FD80-B672-44DA-BE99-D0DCC3C44E8C}" srcOrd="1" destOrd="0" presId="urn:microsoft.com/office/officeart/2005/8/layout/orgChart1"/>
    <dgm:cxn modelId="{865113FF-AE27-4F4E-AD9F-57946345648F}" type="presParOf" srcId="{3FB1FD80-B672-44DA-BE99-D0DCC3C44E8C}" destId="{5263ADDA-2625-4615-9F66-DE497E47DCDC}" srcOrd="0" destOrd="0" presId="urn:microsoft.com/office/officeart/2005/8/layout/orgChart1"/>
    <dgm:cxn modelId="{6D8EBD57-DA8C-4BAD-A071-2680A92A7D6C}" type="presParOf" srcId="{5263ADDA-2625-4615-9F66-DE497E47DCDC}" destId="{CF17FEEB-DF7E-498E-AD13-7B1ABA0D078B}" srcOrd="0" destOrd="0" presId="urn:microsoft.com/office/officeart/2005/8/layout/orgChart1"/>
    <dgm:cxn modelId="{5A74F2B3-81A0-4586-A4DC-46D6E322ACBB}" type="presParOf" srcId="{5263ADDA-2625-4615-9F66-DE497E47DCDC}" destId="{D7AC3DBF-89C1-41CF-86B0-05FB5116B8C9}" srcOrd="1" destOrd="0" presId="urn:microsoft.com/office/officeart/2005/8/layout/orgChart1"/>
    <dgm:cxn modelId="{647013D1-F4F4-4A3B-8BA8-0283566DFE4C}" type="presParOf" srcId="{3FB1FD80-B672-44DA-BE99-D0DCC3C44E8C}" destId="{BEEACF15-E32F-45F9-9564-416C58EA7449}" srcOrd="1" destOrd="0" presId="urn:microsoft.com/office/officeart/2005/8/layout/orgChart1"/>
    <dgm:cxn modelId="{EB5E48C4-D0E0-448D-B244-30204323971C}" type="presParOf" srcId="{3FB1FD80-B672-44DA-BE99-D0DCC3C44E8C}" destId="{4E2AB53E-C594-4234-A797-A6F7B6AEADC6}" srcOrd="2" destOrd="0" presId="urn:microsoft.com/office/officeart/2005/8/layout/orgChart1"/>
    <dgm:cxn modelId="{E2835C71-6B39-124D-B8CF-4FA0103D22B9}" type="presParOf" srcId="{6CC916FF-FD5A-A546-BAD9-A633464D1387}" destId="{7753D5E7-D16A-924D-B779-912809988C75}" srcOrd="2" destOrd="0" presId="urn:microsoft.com/office/officeart/2005/8/layout/orgChart1"/>
    <dgm:cxn modelId="{6A4BEC8F-8B6F-9C48-AB7C-95418572F7B6}" type="presParOf" srcId="{913D7F51-16E6-714D-B12A-6F81081B9AD7}" destId="{3449D15B-9502-6A4C-A289-C2F67237D6F2}" srcOrd="8" destOrd="0" presId="urn:microsoft.com/office/officeart/2005/8/layout/orgChart1"/>
    <dgm:cxn modelId="{886A0B58-9516-1D4C-9A0E-10F4DAB6C4C2}" type="presParOf" srcId="{913D7F51-16E6-714D-B12A-6F81081B9AD7}" destId="{996D8C17-C93F-464B-8EC0-9BA0843042E9}" srcOrd="9" destOrd="0" presId="urn:microsoft.com/office/officeart/2005/8/layout/orgChart1"/>
    <dgm:cxn modelId="{DFDC09B5-98DB-DA4B-9483-0F21E399FB4C}" type="presParOf" srcId="{996D8C17-C93F-464B-8EC0-9BA0843042E9}" destId="{131B1E76-CBF5-2F4F-BF6C-07FE0D2833F2}" srcOrd="0" destOrd="0" presId="urn:microsoft.com/office/officeart/2005/8/layout/orgChart1"/>
    <dgm:cxn modelId="{DD344B1D-080C-1045-BB23-76F1D4E00701}" type="presParOf" srcId="{131B1E76-CBF5-2F4F-BF6C-07FE0D2833F2}" destId="{2A8A3C9A-E853-294C-9370-0C63B5BA28F4}" srcOrd="0" destOrd="0" presId="urn:microsoft.com/office/officeart/2005/8/layout/orgChart1"/>
    <dgm:cxn modelId="{6766C943-0E11-9A46-9BE5-4B65C8E4E40B}" type="presParOf" srcId="{131B1E76-CBF5-2F4F-BF6C-07FE0D2833F2}" destId="{03D4D613-3D47-2E43-AA89-DB56802BA81F}" srcOrd="1" destOrd="0" presId="urn:microsoft.com/office/officeart/2005/8/layout/orgChart1"/>
    <dgm:cxn modelId="{17AE447D-B624-9E43-8050-F33BC77CA306}" type="presParOf" srcId="{996D8C17-C93F-464B-8EC0-9BA0843042E9}" destId="{157F1E00-BAC4-ED4F-9C12-8B38616FF058}" srcOrd="1" destOrd="0" presId="urn:microsoft.com/office/officeart/2005/8/layout/orgChart1"/>
    <dgm:cxn modelId="{0E3B02E8-C371-FC47-A104-F9AD3F46D56A}" type="presParOf" srcId="{157F1E00-BAC4-ED4F-9C12-8B38616FF058}" destId="{3FA270C3-EBE4-F04F-B578-95CFF30906A3}" srcOrd="0" destOrd="0" presId="urn:microsoft.com/office/officeart/2005/8/layout/orgChart1"/>
    <dgm:cxn modelId="{FE71DAEB-F1C6-1E4A-9DA3-E68A6DBF0C9B}" type="presParOf" srcId="{157F1E00-BAC4-ED4F-9C12-8B38616FF058}" destId="{34CAF3C5-7C52-364B-A77D-71231839E058}" srcOrd="1" destOrd="0" presId="urn:microsoft.com/office/officeart/2005/8/layout/orgChart1"/>
    <dgm:cxn modelId="{DD43372E-A689-C445-B376-A8E6F0EE8E09}" type="presParOf" srcId="{34CAF3C5-7C52-364B-A77D-71231839E058}" destId="{B86872E0-B84B-A146-BF27-2F44CAE7EC8A}" srcOrd="0" destOrd="0" presId="urn:microsoft.com/office/officeart/2005/8/layout/orgChart1"/>
    <dgm:cxn modelId="{2428915F-F248-304D-BDC3-EB8589DAF57D}" type="presParOf" srcId="{B86872E0-B84B-A146-BF27-2F44CAE7EC8A}" destId="{B99B21F0-7CB1-F349-9E60-C04D71B220A8}" srcOrd="0" destOrd="0" presId="urn:microsoft.com/office/officeart/2005/8/layout/orgChart1"/>
    <dgm:cxn modelId="{4D7C5C20-9070-054B-92BE-000D9F9019BE}" type="presParOf" srcId="{B86872E0-B84B-A146-BF27-2F44CAE7EC8A}" destId="{2D2D7489-EDFD-C64C-BB2F-9B0CF13C4759}" srcOrd="1" destOrd="0" presId="urn:microsoft.com/office/officeart/2005/8/layout/orgChart1"/>
    <dgm:cxn modelId="{E5AE71E0-03B3-9A48-9E04-697A021E7358}" type="presParOf" srcId="{34CAF3C5-7C52-364B-A77D-71231839E058}" destId="{ACAD934D-70C7-3642-937F-966138BFCA20}" srcOrd="1" destOrd="0" presId="urn:microsoft.com/office/officeart/2005/8/layout/orgChart1"/>
    <dgm:cxn modelId="{13D2C9A8-8AD9-6E4C-8F53-EDA34E36B993}" type="presParOf" srcId="{34CAF3C5-7C52-364B-A77D-71231839E058}" destId="{D5B94431-1282-7748-B954-9C83E8FA67C4}" srcOrd="2" destOrd="0" presId="urn:microsoft.com/office/officeart/2005/8/layout/orgChart1"/>
    <dgm:cxn modelId="{448EF247-910B-4E4C-917F-1668B8AD5FC9}" type="presParOf" srcId="{D5B94431-1282-7748-B954-9C83E8FA67C4}" destId="{912C7AB9-579A-43F7-92AF-8E3732A9A41B}" srcOrd="0" destOrd="0" presId="urn:microsoft.com/office/officeart/2005/8/layout/orgChart1"/>
    <dgm:cxn modelId="{FA1D4DC0-9A4C-454C-A8CB-587239BC4661}" type="presParOf" srcId="{D5B94431-1282-7748-B954-9C83E8FA67C4}" destId="{B79B2342-452B-4688-9307-E3B23ABDCD38}" srcOrd="1" destOrd="0" presId="urn:microsoft.com/office/officeart/2005/8/layout/orgChart1"/>
    <dgm:cxn modelId="{18A511BA-CDE4-4903-A705-0B39A763933E}" type="presParOf" srcId="{B79B2342-452B-4688-9307-E3B23ABDCD38}" destId="{417CCA2B-CA43-4FCD-B742-9ECA4B0360EA}" srcOrd="0" destOrd="0" presId="urn:microsoft.com/office/officeart/2005/8/layout/orgChart1"/>
    <dgm:cxn modelId="{DF7F18E9-4481-400E-B0DE-99AF20155C9B}" type="presParOf" srcId="{417CCA2B-CA43-4FCD-B742-9ECA4B0360EA}" destId="{0E58A66D-A08A-4A50-88F6-287A32479EB3}" srcOrd="0" destOrd="0" presId="urn:microsoft.com/office/officeart/2005/8/layout/orgChart1"/>
    <dgm:cxn modelId="{278436A1-3957-4DBD-A682-19C606683848}" type="presParOf" srcId="{417CCA2B-CA43-4FCD-B742-9ECA4B0360EA}" destId="{873BE999-54BD-4D9F-A8D6-7FD686B9F81A}" srcOrd="1" destOrd="0" presId="urn:microsoft.com/office/officeart/2005/8/layout/orgChart1"/>
    <dgm:cxn modelId="{D86F09D8-5167-4A07-98D3-0FB232188351}" type="presParOf" srcId="{B79B2342-452B-4688-9307-E3B23ABDCD38}" destId="{B5058DC4-DD90-4C4E-978C-8D8AF287CEB7}" srcOrd="1" destOrd="0" presId="urn:microsoft.com/office/officeart/2005/8/layout/orgChart1"/>
    <dgm:cxn modelId="{9ED212B8-A6AB-4EAC-AC1B-1EA5F7626714}" type="presParOf" srcId="{B79B2342-452B-4688-9307-E3B23ABDCD38}" destId="{C94D7FF7-FFB2-409A-8EDF-CA364ADF6779}" srcOrd="2" destOrd="0" presId="urn:microsoft.com/office/officeart/2005/8/layout/orgChart1"/>
    <dgm:cxn modelId="{3A97667E-08FB-B34E-8C6A-0BC85DF37AF8}" type="presParOf" srcId="{996D8C17-C93F-464B-8EC0-9BA0843042E9}" destId="{27FA7DF2-639C-EF4B-9CB7-5F299CDB6C3A}" srcOrd="2" destOrd="0" presId="urn:microsoft.com/office/officeart/2005/8/layout/orgChart1"/>
    <dgm:cxn modelId="{DD6E1197-5EE6-BF40-A903-B94030995223}" type="presParOf" srcId="{913D7F51-16E6-714D-B12A-6F81081B9AD7}" destId="{600B8D14-D26D-7A41-B4E4-DAFB5C9C7DF5}" srcOrd="10" destOrd="0" presId="urn:microsoft.com/office/officeart/2005/8/layout/orgChart1"/>
    <dgm:cxn modelId="{4A1F38DC-C2A4-B24E-AF75-05360DF3E4F7}" type="presParOf" srcId="{913D7F51-16E6-714D-B12A-6F81081B9AD7}" destId="{7349C45D-9FA2-5F46-9982-31D2A3F7DAAB}" srcOrd="11" destOrd="0" presId="urn:microsoft.com/office/officeart/2005/8/layout/orgChart1"/>
    <dgm:cxn modelId="{0C767528-2114-6B42-A700-596D429B5FFF}" type="presParOf" srcId="{7349C45D-9FA2-5F46-9982-31D2A3F7DAAB}" destId="{83E12862-6E1E-E842-828C-9EC89A371DAA}" srcOrd="0" destOrd="0" presId="urn:microsoft.com/office/officeart/2005/8/layout/orgChart1"/>
    <dgm:cxn modelId="{D0F2EC75-0FBA-634B-9F47-F96536FBC8D0}" type="presParOf" srcId="{83E12862-6E1E-E842-828C-9EC89A371DAA}" destId="{E7B9A7BE-FD5C-864A-880D-B3869D66EC75}" srcOrd="0" destOrd="0" presId="urn:microsoft.com/office/officeart/2005/8/layout/orgChart1"/>
    <dgm:cxn modelId="{56515EC3-B258-A948-8A31-F9BAAE428B5B}" type="presParOf" srcId="{83E12862-6E1E-E842-828C-9EC89A371DAA}" destId="{E216903F-3786-DE46-9725-1E6A413C0334}" srcOrd="1" destOrd="0" presId="urn:microsoft.com/office/officeart/2005/8/layout/orgChart1"/>
    <dgm:cxn modelId="{06E08460-3035-E442-8F21-873E011CD961}" type="presParOf" srcId="{7349C45D-9FA2-5F46-9982-31D2A3F7DAAB}" destId="{FB33E580-811D-0046-82DE-06E8EF6A7F8C}" srcOrd="1" destOrd="0" presId="urn:microsoft.com/office/officeart/2005/8/layout/orgChart1"/>
    <dgm:cxn modelId="{11E3D6E1-4791-3A4B-8E7F-30F4BC031113}" type="presParOf" srcId="{FB33E580-811D-0046-82DE-06E8EF6A7F8C}" destId="{8BDC4CA7-FBDE-B047-876F-DE6D1010D5E6}" srcOrd="0" destOrd="0" presId="urn:microsoft.com/office/officeart/2005/8/layout/orgChart1"/>
    <dgm:cxn modelId="{54073DF7-68D4-CD4A-960A-03B8B3F016EB}" type="presParOf" srcId="{FB33E580-811D-0046-82DE-06E8EF6A7F8C}" destId="{E0510E95-6568-1D44-A76F-70B1FA5CD86D}" srcOrd="1" destOrd="0" presId="urn:microsoft.com/office/officeart/2005/8/layout/orgChart1"/>
    <dgm:cxn modelId="{61E23051-7D73-D74E-B27A-0489BFF0E1F8}" type="presParOf" srcId="{E0510E95-6568-1D44-A76F-70B1FA5CD86D}" destId="{9037D6F0-48E4-DA4F-876E-F7A66B282613}" srcOrd="0" destOrd="0" presId="urn:microsoft.com/office/officeart/2005/8/layout/orgChart1"/>
    <dgm:cxn modelId="{A0515836-50A4-DF4D-AC4D-176B19C75291}" type="presParOf" srcId="{9037D6F0-48E4-DA4F-876E-F7A66B282613}" destId="{82B48A08-A865-4E49-B661-4DEC7AFA1C4A}" srcOrd="0" destOrd="0" presId="urn:microsoft.com/office/officeart/2005/8/layout/orgChart1"/>
    <dgm:cxn modelId="{4867976D-4993-4D45-9BEA-270594FDFECC}" type="presParOf" srcId="{9037D6F0-48E4-DA4F-876E-F7A66B282613}" destId="{FFFA6868-EC69-B945-A07E-3094DC51ACD1}" srcOrd="1" destOrd="0" presId="urn:microsoft.com/office/officeart/2005/8/layout/orgChart1"/>
    <dgm:cxn modelId="{C2DCC2FD-0235-9246-8947-0612AFA90F1D}" type="presParOf" srcId="{E0510E95-6568-1D44-A76F-70B1FA5CD86D}" destId="{2D57F800-2D4A-0948-9F99-8B93129A0A23}" srcOrd="1" destOrd="0" presId="urn:microsoft.com/office/officeart/2005/8/layout/orgChart1"/>
    <dgm:cxn modelId="{6ED96169-3231-8641-ADB0-20AD7C43587A}" type="presParOf" srcId="{2D57F800-2D4A-0948-9F99-8B93129A0A23}" destId="{DECD43F9-1539-DE48-A5E1-D9F0D0780B8B}" srcOrd="0" destOrd="0" presId="urn:microsoft.com/office/officeart/2005/8/layout/orgChart1"/>
    <dgm:cxn modelId="{6372E0B2-023E-EF4F-82E3-2A8069879B9E}" type="presParOf" srcId="{2D57F800-2D4A-0948-9F99-8B93129A0A23}" destId="{ED7440B6-469C-B242-91A5-9A170EAB0EEE}" srcOrd="1" destOrd="0" presId="urn:microsoft.com/office/officeart/2005/8/layout/orgChart1"/>
    <dgm:cxn modelId="{08E9E9F5-64E1-0947-AFB5-F075812F22B8}" type="presParOf" srcId="{ED7440B6-469C-B242-91A5-9A170EAB0EEE}" destId="{4EC71846-7BF5-8D4F-BE8D-052E14E5CDD4}" srcOrd="0" destOrd="0" presId="urn:microsoft.com/office/officeart/2005/8/layout/orgChart1"/>
    <dgm:cxn modelId="{8D8B3901-712A-7445-9F06-5C5F905BA3A5}" type="presParOf" srcId="{4EC71846-7BF5-8D4F-BE8D-052E14E5CDD4}" destId="{49605792-DAB6-3348-873F-AD96D50701AD}" srcOrd="0" destOrd="0" presId="urn:microsoft.com/office/officeart/2005/8/layout/orgChart1"/>
    <dgm:cxn modelId="{572CB6DE-83A6-3E40-B3F9-877E0BAD3741}" type="presParOf" srcId="{4EC71846-7BF5-8D4F-BE8D-052E14E5CDD4}" destId="{FC4D774C-401A-0449-BEF5-2F2BFC072053}" srcOrd="1" destOrd="0" presId="urn:microsoft.com/office/officeart/2005/8/layout/orgChart1"/>
    <dgm:cxn modelId="{182D9B6D-14CF-5145-A8BC-E39539C8CA70}" type="presParOf" srcId="{ED7440B6-469C-B242-91A5-9A170EAB0EEE}" destId="{E64450AA-C521-4640-8668-EBF5BDE7BFC7}" srcOrd="1" destOrd="0" presId="urn:microsoft.com/office/officeart/2005/8/layout/orgChart1"/>
    <dgm:cxn modelId="{35FA1CA4-E49D-E94E-A037-23DC5A42D73F}" type="presParOf" srcId="{ED7440B6-469C-B242-91A5-9A170EAB0EEE}" destId="{D6F1B06E-4B8C-544D-AFCF-807DE08D2D58}" srcOrd="2" destOrd="0" presId="urn:microsoft.com/office/officeart/2005/8/layout/orgChart1"/>
    <dgm:cxn modelId="{821E92C2-8B19-49F3-82D0-57289BC727A6}" type="presParOf" srcId="{2D57F800-2D4A-0948-9F99-8B93129A0A23}" destId="{D9E023F4-8CA5-4970-B8FC-5CC81AAC8ED7}" srcOrd="2" destOrd="0" presId="urn:microsoft.com/office/officeart/2005/8/layout/orgChart1"/>
    <dgm:cxn modelId="{FC37BD5D-15EC-41AD-8DA6-1E22F5882F95}" type="presParOf" srcId="{2D57F800-2D4A-0948-9F99-8B93129A0A23}" destId="{5C3788F9-C2B6-46A1-AEB2-DEDEF2F413CE}" srcOrd="3" destOrd="0" presId="urn:microsoft.com/office/officeart/2005/8/layout/orgChart1"/>
    <dgm:cxn modelId="{613945CD-35C7-4EFF-A45D-CFA847146563}" type="presParOf" srcId="{5C3788F9-C2B6-46A1-AEB2-DEDEF2F413CE}" destId="{8C566387-80A7-43D6-BE9E-7AA3E2006EBA}" srcOrd="0" destOrd="0" presId="urn:microsoft.com/office/officeart/2005/8/layout/orgChart1"/>
    <dgm:cxn modelId="{58BD0AAF-C738-4DB6-83E4-648C51469952}" type="presParOf" srcId="{8C566387-80A7-43D6-BE9E-7AA3E2006EBA}" destId="{06812F4A-743F-4937-AC45-9E7C13E33C53}" srcOrd="0" destOrd="0" presId="urn:microsoft.com/office/officeart/2005/8/layout/orgChart1"/>
    <dgm:cxn modelId="{FF39A05D-E14C-4598-832F-0659B23F94B7}" type="presParOf" srcId="{8C566387-80A7-43D6-BE9E-7AA3E2006EBA}" destId="{61DFDA3D-DF6B-4FC5-9498-CD6DD8DF1E32}" srcOrd="1" destOrd="0" presId="urn:microsoft.com/office/officeart/2005/8/layout/orgChart1"/>
    <dgm:cxn modelId="{FE997E17-A37B-4E56-A752-851D5FFF65DA}" type="presParOf" srcId="{5C3788F9-C2B6-46A1-AEB2-DEDEF2F413CE}" destId="{7D42F687-63C8-425D-B648-91C92519D3A2}" srcOrd="1" destOrd="0" presId="urn:microsoft.com/office/officeart/2005/8/layout/orgChart1"/>
    <dgm:cxn modelId="{666979D2-76FE-4704-B367-8DFCEB4F3E3D}" type="presParOf" srcId="{7D42F687-63C8-425D-B648-91C92519D3A2}" destId="{0086126D-13DB-4E8C-8502-FC9AB2474C49}" srcOrd="0" destOrd="0" presId="urn:microsoft.com/office/officeart/2005/8/layout/orgChart1"/>
    <dgm:cxn modelId="{B3BF43D6-C554-49A1-A9DF-19E1E2B0B78A}" type="presParOf" srcId="{7D42F687-63C8-425D-B648-91C92519D3A2}" destId="{7CFEA363-F73E-401C-A8A3-A344EAB618A6}" srcOrd="1" destOrd="0" presId="urn:microsoft.com/office/officeart/2005/8/layout/orgChart1"/>
    <dgm:cxn modelId="{6742182F-6A68-4119-B0E3-B3C961C69D44}" type="presParOf" srcId="{7CFEA363-F73E-401C-A8A3-A344EAB618A6}" destId="{EAC85BE4-C69C-4CD6-9978-7B165810E3CC}" srcOrd="0" destOrd="0" presId="urn:microsoft.com/office/officeart/2005/8/layout/orgChart1"/>
    <dgm:cxn modelId="{E91E1C52-9E49-446E-B9EF-AFB07860E99A}" type="presParOf" srcId="{EAC85BE4-C69C-4CD6-9978-7B165810E3CC}" destId="{7B237D0F-ED41-4828-95BF-AD5FFA88E0D9}" srcOrd="0" destOrd="0" presId="urn:microsoft.com/office/officeart/2005/8/layout/orgChart1"/>
    <dgm:cxn modelId="{BABA8894-6F83-48A2-9D8E-2A0F57557CC0}" type="presParOf" srcId="{EAC85BE4-C69C-4CD6-9978-7B165810E3CC}" destId="{7930C28F-8FAF-4AFD-815D-4FC853D3ED02}" srcOrd="1" destOrd="0" presId="urn:microsoft.com/office/officeart/2005/8/layout/orgChart1"/>
    <dgm:cxn modelId="{337EF1A2-D894-460E-8558-208A3836232F}" type="presParOf" srcId="{7CFEA363-F73E-401C-A8A3-A344EAB618A6}" destId="{70C49B37-2E6C-4C19-9AF8-893C0C575BF8}" srcOrd="1" destOrd="0" presId="urn:microsoft.com/office/officeart/2005/8/layout/orgChart1"/>
    <dgm:cxn modelId="{5191CD10-A4AF-4D6D-BE31-34BB40AA7598}" type="presParOf" srcId="{7CFEA363-F73E-401C-A8A3-A344EAB618A6}" destId="{FF2F8219-6DAE-4586-A117-895B55D5E5F6}" srcOrd="2" destOrd="0" presId="urn:microsoft.com/office/officeart/2005/8/layout/orgChart1"/>
    <dgm:cxn modelId="{D413110B-E23C-43B2-9025-77F9F3513E1C}" type="presParOf" srcId="{5C3788F9-C2B6-46A1-AEB2-DEDEF2F413CE}" destId="{268C3B63-D193-4720-A164-BA48F67C67FB}" srcOrd="2" destOrd="0" presId="urn:microsoft.com/office/officeart/2005/8/layout/orgChart1"/>
    <dgm:cxn modelId="{C40F8C59-41B4-8E48-99AE-7FF9E0EA420D}" type="presParOf" srcId="{E0510E95-6568-1D44-A76F-70B1FA5CD86D}" destId="{0B4C068C-E39C-9444-9E7C-36A2A39E7602}" srcOrd="2" destOrd="0" presId="urn:microsoft.com/office/officeart/2005/8/layout/orgChart1"/>
    <dgm:cxn modelId="{D664EAC6-8FEC-AE46-B0A3-6F43E43E69B7}" type="presParOf" srcId="{FB33E580-811D-0046-82DE-06E8EF6A7F8C}" destId="{40EEFBE1-5CA7-1C43-B9A6-7E740FF6C402}" srcOrd="2" destOrd="0" presId="urn:microsoft.com/office/officeart/2005/8/layout/orgChart1"/>
    <dgm:cxn modelId="{CF552065-5A96-884B-AA1B-327733774E5A}" type="presParOf" srcId="{FB33E580-811D-0046-82DE-06E8EF6A7F8C}" destId="{3C2882F4-DF39-B44E-82A4-E3AAF7840002}" srcOrd="3" destOrd="0" presId="urn:microsoft.com/office/officeart/2005/8/layout/orgChart1"/>
    <dgm:cxn modelId="{E1569742-7452-054F-82BF-455DE94E6BAD}" type="presParOf" srcId="{3C2882F4-DF39-B44E-82A4-E3AAF7840002}" destId="{20D810CD-999E-9B40-81BD-84C5B3ED9F8F}" srcOrd="0" destOrd="0" presId="urn:microsoft.com/office/officeart/2005/8/layout/orgChart1"/>
    <dgm:cxn modelId="{9FBBF25F-C5D3-0646-A681-6518F8368D76}" type="presParOf" srcId="{20D810CD-999E-9B40-81BD-84C5B3ED9F8F}" destId="{68FA60A9-112D-714A-8F14-C2B2BCF149A0}" srcOrd="0" destOrd="0" presId="urn:microsoft.com/office/officeart/2005/8/layout/orgChart1"/>
    <dgm:cxn modelId="{1805EDA5-D89C-9C4B-AADC-3A1391E819D9}" type="presParOf" srcId="{20D810CD-999E-9B40-81BD-84C5B3ED9F8F}" destId="{D2E3DB82-C7B7-C14F-B84C-31C16360349F}" srcOrd="1" destOrd="0" presId="urn:microsoft.com/office/officeart/2005/8/layout/orgChart1"/>
    <dgm:cxn modelId="{A92E8140-509B-5742-996D-A9F310DE2E17}" type="presParOf" srcId="{3C2882F4-DF39-B44E-82A4-E3AAF7840002}" destId="{041C55E8-1686-3446-B3B6-ADAC633B00A5}" srcOrd="1" destOrd="0" presId="urn:microsoft.com/office/officeart/2005/8/layout/orgChart1"/>
    <dgm:cxn modelId="{33F52947-279D-44E0-BABE-BB245BDAFA88}" type="presParOf" srcId="{041C55E8-1686-3446-B3B6-ADAC633B00A5}" destId="{A48E1EDC-708D-0945-8EC3-2011AE5F3047}" srcOrd="0" destOrd="0" presId="urn:microsoft.com/office/officeart/2005/8/layout/orgChart1"/>
    <dgm:cxn modelId="{A1F3C957-2C96-42C6-8257-42A4A6D64B63}" type="presParOf" srcId="{041C55E8-1686-3446-B3B6-ADAC633B00A5}" destId="{035A5BB9-99F1-DC4C-972C-77F1A0BB3796}" srcOrd="1" destOrd="0" presId="urn:microsoft.com/office/officeart/2005/8/layout/orgChart1"/>
    <dgm:cxn modelId="{F2600F6D-B961-436E-B757-ED03D7F61A60}" type="presParOf" srcId="{035A5BB9-99F1-DC4C-972C-77F1A0BB3796}" destId="{3C2DF956-6910-5F44-97C6-C7FF9B5B8E4E}" srcOrd="0" destOrd="0" presId="urn:microsoft.com/office/officeart/2005/8/layout/orgChart1"/>
    <dgm:cxn modelId="{D1F70BE2-FF0A-4215-993D-08985A76572A}" type="presParOf" srcId="{3C2DF956-6910-5F44-97C6-C7FF9B5B8E4E}" destId="{CCC39580-2980-B84E-82FC-7A140BE9718F}" srcOrd="0" destOrd="0" presId="urn:microsoft.com/office/officeart/2005/8/layout/orgChart1"/>
    <dgm:cxn modelId="{3196C591-E710-4B6D-A931-A34C6D4DFE08}" type="presParOf" srcId="{3C2DF956-6910-5F44-97C6-C7FF9B5B8E4E}" destId="{BEC8E3B3-D1CD-444F-8EDD-05606DCD5A27}" srcOrd="1" destOrd="0" presId="urn:microsoft.com/office/officeart/2005/8/layout/orgChart1"/>
    <dgm:cxn modelId="{0F001A00-355A-41A4-915C-A3822709BCC2}" type="presParOf" srcId="{035A5BB9-99F1-DC4C-972C-77F1A0BB3796}" destId="{F0AD2EAD-4CD3-154B-AFE8-BD8DA9CAB2E3}" srcOrd="1" destOrd="0" presId="urn:microsoft.com/office/officeart/2005/8/layout/orgChart1"/>
    <dgm:cxn modelId="{F4793D3F-C281-4E97-BECD-7A90316C4FDA}" type="presParOf" srcId="{035A5BB9-99F1-DC4C-972C-77F1A0BB3796}" destId="{E4C65841-0598-B444-BA45-E36EA36C9F65}" srcOrd="2" destOrd="0" presId="urn:microsoft.com/office/officeart/2005/8/layout/orgChart1"/>
    <dgm:cxn modelId="{1C732ECD-8F38-E949-8319-F59C8262C716}" type="presParOf" srcId="{041C55E8-1686-3446-B3B6-ADAC633B00A5}" destId="{CFE2A863-1AF0-7842-A401-705FDF07D093}" srcOrd="2" destOrd="0" presId="urn:microsoft.com/office/officeart/2005/8/layout/orgChart1"/>
    <dgm:cxn modelId="{2EDC52D5-0142-674D-A70E-DA87D3D14264}" type="presParOf" srcId="{041C55E8-1686-3446-B3B6-ADAC633B00A5}" destId="{B26CDB40-C896-074A-9D00-3F786CC4C983}" srcOrd="3" destOrd="0" presId="urn:microsoft.com/office/officeart/2005/8/layout/orgChart1"/>
    <dgm:cxn modelId="{D9A55D2F-4E37-554A-89AC-E110FD70624E}" type="presParOf" srcId="{B26CDB40-C896-074A-9D00-3F786CC4C983}" destId="{DB2ADD76-CEBE-7448-BFBC-43C67C9906E6}" srcOrd="0" destOrd="0" presId="urn:microsoft.com/office/officeart/2005/8/layout/orgChart1"/>
    <dgm:cxn modelId="{8B530F2C-F357-D946-9A96-3ED4B1CB5E52}" type="presParOf" srcId="{DB2ADD76-CEBE-7448-BFBC-43C67C9906E6}" destId="{FC8A1EF7-9540-5F4C-89E6-2F48E0B7C520}" srcOrd="0" destOrd="0" presId="urn:microsoft.com/office/officeart/2005/8/layout/orgChart1"/>
    <dgm:cxn modelId="{9820DB38-1A7C-E540-B02B-5BF4EED492BB}" type="presParOf" srcId="{DB2ADD76-CEBE-7448-BFBC-43C67C9906E6}" destId="{EECA1464-8BDA-9A42-96C9-5BE487AD8C7D}" srcOrd="1" destOrd="0" presId="urn:microsoft.com/office/officeart/2005/8/layout/orgChart1"/>
    <dgm:cxn modelId="{83B6E79D-A176-F042-99E0-49E2C8480922}" type="presParOf" srcId="{B26CDB40-C896-074A-9D00-3F786CC4C983}" destId="{F68140D2-B51B-E34D-B5D8-66B2C81EE04C}" srcOrd="1" destOrd="0" presId="urn:microsoft.com/office/officeart/2005/8/layout/orgChart1"/>
    <dgm:cxn modelId="{F536457B-198E-A844-931A-4CA38C928123}" type="presParOf" srcId="{F68140D2-B51B-E34D-B5D8-66B2C81EE04C}" destId="{AF340A09-261F-B844-883C-88E4430EA6A5}" srcOrd="0" destOrd="0" presId="urn:microsoft.com/office/officeart/2005/8/layout/orgChart1"/>
    <dgm:cxn modelId="{341E0BA3-BF27-1E4B-9724-E7C810B3BA94}" type="presParOf" srcId="{F68140D2-B51B-E34D-B5D8-66B2C81EE04C}" destId="{EED2808B-C19B-CA42-A2E9-6EDF52ED90CE}" srcOrd="1" destOrd="0" presId="urn:microsoft.com/office/officeart/2005/8/layout/orgChart1"/>
    <dgm:cxn modelId="{4E77924D-FAE2-2946-AF7C-A3AAD34C2214}" type="presParOf" srcId="{EED2808B-C19B-CA42-A2E9-6EDF52ED90CE}" destId="{54BA4BA6-681E-CE4F-B0ED-B5F0A6795E44}" srcOrd="0" destOrd="0" presId="urn:microsoft.com/office/officeart/2005/8/layout/orgChart1"/>
    <dgm:cxn modelId="{EB509501-9ADF-4343-8CB4-F4202DD49EC9}" type="presParOf" srcId="{54BA4BA6-681E-CE4F-B0ED-B5F0A6795E44}" destId="{9EBBEA76-6FF6-3749-8065-C85FBF5C16B6}" srcOrd="0" destOrd="0" presId="urn:microsoft.com/office/officeart/2005/8/layout/orgChart1"/>
    <dgm:cxn modelId="{20E809B3-EF49-FF4C-8733-2F5028783CCE}" type="presParOf" srcId="{54BA4BA6-681E-CE4F-B0ED-B5F0A6795E44}" destId="{75CFA701-2E62-CC4F-A4D3-C62B16DD5B77}" srcOrd="1" destOrd="0" presId="urn:microsoft.com/office/officeart/2005/8/layout/orgChart1"/>
    <dgm:cxn modelId="{DAF576C0-CA06-074D-8937-8A00E549BF78}" type="presParOf" srcId="{EED2808B-C19B-CA42-A2E9-6EDF52ED90CE}" destId="{0181206A-0DBE-334C-8658-87859F5537F1}" srcOrd="1" destOrd="0" presId="urn:microsoft.com/office/officeart/2005/8/layout/orgChart1"/>
    <dgm:cxn modelId="{8E940C7D-1671-BD41-88FB-F64BAFBE0618}" type="presParOf" srcId="{0181206A-0DBE-334C-8658-87859F5537F1}" destId="{4D19C017-6838-104D-8F10-5FC08D9326C9}" srcOrd="0" destOrd="0" presId="urn:microsoft.com/office/officeart/2005/8/layout/orgChart1"/>
    <dgm:cxn modelId="{5AE48082-BC1E-EE49-9682-03CDDBBC7A06}" type="presParOf" srcId="{0181206A-0DBE-334C-8658-87859F5537F1}" destId="{ABF060C7-63C3-2D42-AAF3-DC14111E6F62}" srcOrd="1" destOrd="0" presId="urn:microsoft.com/office/officeart/2005/8/layout/orgChart1"/>
    <dgm:cxn modelId="{2F65B9ED-3592-1348-9EEF-1A3819E3C564}" type="presParOf" srcId="{ABF060C7-63C3-2D42-AAF3-DC14111E6F62}" destId="{7EBEB848-EEC7-244A-A7BB-4C39638F60A5}" srcOrd="0" destOrd="0" presId="urn:microsoft.com/office/officeart/2005/8/layout/orgChart1"/>
    <dgm:cxn modelId="{875A37FC-EB46-D542-B854-E836BFA8CD56}" type="presParOf" srcId="{7EBEB848-EEC7-244A-A7BB-4C39638F60A5}" destId="{F4AE7D9A-6DDA-E049-B6CC-BFA6E0C8C083}" srcOrd="0" destOrd="0" presId="urn:microsoft.com/office/officeart/2005/8/layout/orgChart1"/>
    <dgm:cxn modelId="{06188E35-0E46-294D-9B86-0F14A4D223D8}" type="presParOf" srcId="{7EBEB848-EEC7-244A-A7BB-4C39638F60A5}" destId="{6421F0CE-4CB7-2B43-A743-A0FAF11CE894}" srcOrd="1" destOrd="0" presId="urn:microsoft.com/office/officeart/2005/8/layout/orgChart1"/>
    <dgm:cxn modelId="{BE440707-01BB-F240-99B2-28AE961C7976}" type="presParOf" srcId="{ABF060C7-63C3-2D42-AAF3-DC14111E6F62}" destId="{B5A8C0D7-C24F-2747-A42A-8343314EC37E}" srcOrd="1" destOrd="0" presId="urn:microsoft.com/office/officeart/2005/8/layout/orgChart1"/>
    <dgm:cxn modelId="{12A77C0B-EB9E-304E-9FF5-829ACFFBE9EE}" type="presParOf" srcId="{ABF060C7-63C3-2D42-AAF3-DC14111E6F62}" destId="{E44A2F61-A6F8-BD4B-8A42-15D7626DAB80}" srcOrd="2" destOrd="0" presId="urn:microsoft.com/office/officeart/2005/8/layout/orgChart1"/>
    <dgm:cxn modelId="{0053835A-8108-FF41-97A8-5A19F7B96822}" type="presParOf" srcId="{EED2808B-C19B-CA42-A2E9-6EDF52ED90CE}" destId="{0D8D55F0-0E85-FE40-AFAC-94C7CFEAF426}" srcOrd="2" destOrd="0" presId="urn:microsoft.com/office/officeart/2005/8/layout/orgChart1"/>
    <dgm:cxn modelId="{6395818E-9FAD-2A44-BEC3-C40E66F67F5F}" type="presParOf" srcId="{B26CDB40-C896-074A-9D00-3F786CC4C983}" destId="{0F01D332-FE29-7E49-B4A2-6BD6A64A65D6}" srcOrd="2" destOrd="0" presId="urn:microsoft.com/office/officeart/2005/8/layout/orgChart1"/>
    <dgm:cxn modelId="{8BF85F91-CF0A-3949-AB82-D6DA129C5EF9}" type="presParOf" srcId="{3C2882F4-DF39-B44E-82A4-E3AAF7840002}" destId="{3F45DE8E-714A-0E46-96D3-0A2B8882C35B}" srcOrd="2" destOrd="0" presId="urn:microsoft.com/office/officeart/2005/8/layout/orgChart1"/>
    <dgm:cxn modelId="{3F9D205A-A3A7-0148-A7CC-5DF0FC2EA434}" type="presParOf" srcId="{FB33E580-811D-0046-82DE-06E8EF6A7F8C}" destId="{106D9806-E0E9-C94E-A309-F335673A6342}" srcOrd="4" destOrd="0" presId="urn:microsoft.com/office/officeart/2005/8/layout/orgChart1"/>
    <dgm:cxn modelId="{57DD5E27-29F2-B647-BE5E-1F0C113D5274}" type="presParOf" srcId="{FB33E580-811D-0046-82DE-06E8EF6A7F8C}" destId="{BC5F2E76-D057-D641-910B-3BDABE7F7E36}" srcOrd="5" destOrd="0" presId="urn:microsoft.com/office/officeart/2005/8/layout/orgChart1"/>
    <dgm:cxn modelId="{7B12BF33-7C62-CF42-8475-5FA0B5410290}" type="presParOf" srcId="{BC5F2E76-D057-D641-910B-3BDABE7F7E36}" destId="{33F54571-0146-874A-BACA-FECD5D2D0FBE}" srcOrd="0" destOrd="0" presId="urn:microsoft.com/office/officeart/2005/8/layout/orgChart1"/>
    <dgm:cxn modelId="{5EECB7A6-375A-544D-83FC-3B8C657C385A}" type="presParOf" srcId="{33F54571-0146-874A-BACA-FECD5D2D0FBE}" destId="{112CAFA9-A06E-9C4C-96E2-8B5657C24A33}" srcOrd="0" destOrd="0" presId="urn:microsoft.com/office/officeart/2005/8/layout/orgChart1"/>
    <dgm:cxn modelId="{FC68391E-5C19-8F42-AD87-329E1E371045}" type="presParOf" srcId="{33F54571-0146-874A-BACA-FECD5D2D0FBE}" destId="{D1573F88-FAA3-B844-8336-FE6821CB0409}" srcOrd="1" destOrd="0" presId="urn:microsoft.com/office/officeart/2005/8/layout/orgChart1"/>
    <dgm:cxn modelId="{3D721158-21C4-F545-B68A-4FA35740A6C8}" type="presParOf" srcId="{BC5F2E76-D057-D641-910B-3BDABE7F7E36}" destId="{03D77737-BC1E-234C-B296-439E17530B2C}" srcOrd="1" destOrd="0" presId="urn:microsoft.com/office/officeart/2005/8/layout/orgChart1"/>
    <dgm:cxn modelId="{78E1FFF7-718B-6343-BE36-0E989277BEC0}" type="presParOf" srcId="{03D77737-BC1E-234C-B296-439E17530B2C}" destId="{21FEA6F9-E00B-7841-8412-4BD5F29CA20C}" srcOrd="0" destOrd="0" presId="urn:microsoft.com/office/officeart/2005/8/layout/orgChart1"/>
    <dgm:cxn modelId="{5F8E204F-6FEB-0B45-B904-2A6235454D44}" type="presParOf" srcId="{03D77737-BC1E-234C-B296-439E17530B2C}" destId="{F1F5B513-EBE9-BB40-9131-FA71635F4CD2}" srcOrd="1" destOrd="0" presId="urn:microsoft.com/office/officeart/2005/8/layout/orgChart1"/>
    <dgm:cxn modelId="{38402E34-552E-9D43-9792-C0A14BB4E1B1}" type="presParOf" srcId="{F1F5B513-EBE9-BB40-9131-FA71635F4CD2}" destId="{97DCCD23-9192-C149-83BE-8116CF7CCBD9}" srcOrd="0" destOrd="0" presId="urn:microsoft.com/office/officeart/2005/8/layout/orgChart1"/>
    <dgm:cxn modelId="{9297F1D7-B963-A741-8D08-233D45496158}" type="presParOf" srcId="{97DCCD23-9192-C149-83BE-8116CF7CCBD9}" destId="{F25D1EA9-E666-1C43-BBC3-761BAAF0335F}" srcOrd="0" destOrd="0" presId="urn:microsoft.com/office/officeart/2005/8/layout/orgChart1"/>
    <dgm:cxn modelId="{81A4AAAB-4C3B-C94C-AAB0-4259A5CDDEA8}" type="presParOf" srcId="{97DCCD23-9192-C149-83BE-8116CF7CCBD9}" destId="{87EDDEDB-9A13-D348-9B15-41911DC52562}" srcOrd="1" destOrd="0" presId="urn:microsoft.com/office/officeart/2005/8/layout/orgChart1"/>
    <dgm:cxn modelId="{0016A322-9251-984B-8144-D31303C4956D}" type="presParOf" srcId="{F1F5B513-EBE9-BB40-9131-FA71635F4CD2}" destId="{CECC720D-3DDB-8146-B3C2-4A80CEAE3C93}" srcOrd="1" destOrd="0" presId="urn:microsoft.com/office/officeart/2005/8/layout/orgChart1"/>
    <dgm:cxn modelId="{46B94EBC-9850-F04B-AFE5-B34D904DC97E}" type="presParOf" srcId="{CECC720D-3DDB-8146-B3C2-4A80CEAE3C93}" destId="{69520111-C4FE-104D-BFE0-B54B45E74FB6}" srcOrd="0" destOrd="0" presId="urn:microsoft.com/office/officeart/2005/8/layout/orgChart1"/>
    <dgm:cxn modelId="{7BA87AD5-07B6-CD48-8CD1-0B17C817F137}" type="presParOf" srcId="{CECC720D-3DDB-8146-B3C2-4A80CEAE3C93}" destId="{7098792A-AAB6-7140-B80F-3C9BB5EB36BF}" srcOrd="1" destOrd="0" presId="urn:microsoft.com/office/officeart/2005/8/layout/orgChart1"/>
    <dgm:cxn modelId="{9B6127F9-4913-F24C-BDE8-294B28305436}" type="presParOf" srcId="{7098792A-AAB6-7140-B80F-3C9BB5EB36BF}" destId="{CB7EAF14-E858-BC42-A7C4-6A36FF04EE37}" srcOrd="0" destOrd="0" presId="urn:microsoft.com/office/officeart/2005/8/layout/orgChart1"/>
    <dgm:cxn modelId="{FB579BF3-96C8-7744-B2B0-3631CD4FC8A0}" type="presParOf" srcId="{CB7EAF14-E858-BC42-A7C4-6A36FF04EE37}" destId="{1BCD847E-581E-814D-A3B6-0D1FF7859E63}" srcOrd="0" destOrd="0" presId="urn:microsoft.com/office/officeart/2005/8/layout/orgChart1"/>
    <dgm:cxn modelId="{6BD93B80-A7C2-A54D-B7D9-7824D0497684}" type="presParOf" srcId="{CB7EAF14-E858-BC42-A7C4-6A36FF04EE37}" destId="{8B0B424E-3741-4E4B-8C71-221B0C63F74A}" srcOrd="1" destOrd="0" presId="urn:microsoft.com/office/officeart/2005/8/layout/orgChart1"/>
    <dgm:cxn modelId="{C6BB2E14-4B27-5648-9B15-8F5738E08487}" type="presParOf" srcId="{7098792A-AAB6-7140-B80F-3C9BB5EB36BF}" destId="{18FBB906-F53A-3E42-930D-DB1469D42268}" srcOrd="1" destOrd="0" presId="urn:microsoft.com/office/officeart/2005/8/layout/orgChart1"/>
    <dgm:cxn modelId="{9C4B7C97-783F-A74A-9FB8-1C31F4C46CCF}" type="presParOf" srcId="{7098792A-AAB6-7140-B80F-3C9BB5EB36BF}" destId="{568D7847-791F-7547-8322-9099F419D540}" srcOrd="2" destOrd="0" presId="urn:microsoft.com/office/officeart/2005/8/layout/orgChart1"/>
    <dgm:cxn modelId="{E5808117-B512-F645-9501-88A1CB1C8870}" type="presParOf" srcId="{F1F5B513-EBE9-BB40-9131-FA71635F4CD2}" destId="{E2AEE143-3531-E940-84D8-7DF6DBE090C2}" srcOrd="2" destOrd="0" presId="urn:microsoft.com/office/officeart/2005/8/layout/orgChart1"/>
    <dgm:cxn modelId="{EBF92478-5B04-3C46-BC68-32E71E9DBDC1}" type="presParOf" srcId="{BC5F2E76-D057-D641-910B-3BDABE7F7E36}" destId="{665721D6-FEEE-FE46-A466-EE14741F55FB}" srcOrd="2" destOrd="0" presId="urn:microsoft.com/office/officeart/2005/8/layout/orgChart1"/>
    <dgm:cxn modelId="{147F8FE9-4B7C-CA4C-9AE2-0EA0AFD1F2B2}" type="presParOf" srcId="{7349C45D-9FA2-5F46-9982-31D2A3F7DAAB}" destId="{C897488F-2834-9C43-B4CD-7C87E538B3D9}" srcOrd="2" destOrd="0" presId="urn:microsoft.com/office/officeart/2005/8/layout/orgChart1"/>
    <dgm:cxn modelId="{C1955011-2417-F34B-B707-3CA022B907DE}" type="presParOf" srcId="{BBB92716-BFE9-C646-ACBE-6694A0E1E439}" destId="{DEAC6373-B08E-7B44-A29F-976114A9FB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20111-C4FE-104D-BFE0-B54B45E74FB6}">
      <dsp:nvSpPr>
        <dsp:cNvPr id="0" name=""/>
        <dsp:cNvSpPr/>
      </dsp:nvSpPr>
      <dsp:spPr>
        <a:xfrm>
          <a:off x="11071842" y="3426339"/>
          <a:ext cx="121810" cy="322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483"/>
              </a:lnTo>
              <a:lnTo>
                <a:pt x="121810" y="3224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EA6F9-E00B-7841-8412-4BD5F29CA20C}">
      <dsp:nvSpPr>
        <dsp:cNvPr id="0" name=""/>
        <dsp:cNvSpPr/>
      </dsp:nvSpPr>
      <dsp:spPr>
        <a:xfrm>
          <a:off x="11350950" y="2918648"/>
          <a:ext cx="91440" cy="1472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D9806-E0E9-C94E-A309-F335673A6342}">
      <dsp:nvSpPr>
        <dsp:cNvPr id="0" name=""/>
        <dsp:cNvSpPr/>
      </dsp:nvSpPr>
      <dsp:spPr>
        <a:xfrm>
          <a:off x="9812033" y="2420903"/>
          <a:ext cx="1584636" cy="147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10"/>
              </a:lnTo>
              <a:lnTo>
                <a:pt x="1584636" y="73610"/>
              </a:lnTo>
              <a:lnTo>
                <a:pt x="1584636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9C017-6838-104D-8F10-5FC08D9326C9}">
      <dsp:nvSpPr>
        <dsp:cNvPr id="0" name=""/>
        <dsp:cNvSpPr/>
      </dsp:nvSpPr>
      <dsp:spPr>
        <a:xfrm>
          <a:off x="10169793" y="3986131"/>
          <a:ext cx="115589" cy="322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483"/>
              </a:lnTo>
              <a:lnTo>
                <a:pt x="115589" y="3224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40A09-261F-B844-883C-88E4430EA6A5}">
      <dsp:nvSpPr>
        <dsp:cNvPr id="0" name=""/>
        <dsp:cNvSpPr/>
      </dsp:nvSpPr>
      <dsp:spPr>
        <a:xfrm>
          <a:off x="10432311" y="3461962"/>
          <a:ext cx="91440" cy="1472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2A863-1AF0-7842-A401-705FDF07D093}">
      <dsp:nvSpPr>
        <dsp:cNvPr id="0" name=""/>
        <dsp:cNvSpPr/>
      </dsp:nvSpPr>
      <dsp:spPr>
        <a:xfrm>
          <a:off x="10028142" y="2964217"/>
          <a:ext cx="449888" cy="147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10"/>
              </a:lnTo>
              <a:lnTo>
                <a:pt x="449888" y="73610"/>
              </a:lnTo>
              <a:lnTo>
                <a:pt x="449888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E1EDC-708D-0945-8EC3-2011AE5F3047}">
      <dsp:nvSpPr>
        <dsp:cNvPr id="0" name=""/>
        <dsp:cNvSpPr/>
      </dsp:nvSpPr>
      <dsp:spPr>
        <a:xfrm>
          <a:off x="9589148" y="2964217"/>
          <a:ext cx="438994" cy="147220"/>
        </a:xfrm>
        <a:custGeom>
          <a:avLst/>
          <a:gdLst/>
          <a:ahLst/>
          <a:cxnLst/>
          <a:rect l="0" t="0" r="0" b="0"/>
          <a:pathLst>
            <a:path>
              <a:moveTo>
                <a:pt x="438994" y="0"/>
              </a:moveTo>
              <a:lnTo>
                <a:pt x="438994" y="73610"/>
              </a:lnTo>
              <a:lnTo>
                <a:pt x="0" y="73610"/>
              </a:lnTo>
              <a:lnTo>
                <a:pt x="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EEFBE1-5CA7-1C43-B9A6-7E740FF6C402}">
      <dsp:nvSpPr>
        <dsp:cNvPr id="0" name=""/>
        <dsp:cNvSpPr/>
      </dsp:nvSpPr>
      <dsp:spPr>
        <a:xfrm>
          <a:off x="9812033" y="2420903"/>
          <a:ext cx="216109" cy="147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10"/>
              </a:lnTo>
              <a:lnTo>
                <a:pt x="216109" y="73610"/>
              </a:lnTo>
              <a:lnTo>
                <a:pt x="216109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6126D-13DB-4E8C-8502-FC9AB2474C49}">
      <dsp:nvSpPr>
        <dsp:cNvPr id="0" name=""/>
        <dsp:cNvSpPr/>
      </dsp:nvSpPr>
      <dsp:spPr>
        <a:xfrm>
          <a:off x="8382481" y="3772321"/>
          <a:ext cx="113861" cy="297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217"/>
              </a:lnTo>
              <a:lnTo>
                <a:pt x="113861" y="29721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023F4-8CA5-4970-B8FC-5CC81AAC8ED7}">
      <dsp:nvSpPr>
        <dsp:cNvPr id="0" name=""/>
        <dsp:cNvSpPr/>
      </dsp:nvSpPr>
      <dsp:spPr>
        <a:xfrm>
          <a:off x="8287242" y="3138607"/>
          <a:ext cx="398869" cy="172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876"/>
              </a:lnTo>
              <a:lnTo>
                <a:pt x="398869" y="98876"/>
              </a:lnTo>
              <a:lnTo>
                <a:pt x="398869" y="1724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D43F9-1539-DE48-A5E1-D9F0D0780B8B}">
      <dsp:nvSpPr>
        <dsp:cNvPr id="0" name=""/>
        <dsp:cNvSpPr/>
      </dsp:nvSpPr>
      <dsp:spPr>
        <a:xfrm>
          <a:off x="7808828" y="3138607"/>
          <a:ext cx="478414" cy="172486"/>
        </a:xfrm>
        <a:custGeom>
          <a:avLst/>
          <a:gdLst/>
          <a:ahLst/>
          <a:cxnLst/>
          <a:rect l="0" t="0" r="0" b="0"/>
          <a:pathLst>
            <a:path>
              <a:moveTo>
                <a:pt x="478414" y="0"/>
              </a:moveTo>
              <a:lnTo>
                <a:pt x="478414" y="98876"/>
              </a:lnTo>
              <a:lnTo>
                <a:pt x="0" y="98876"/>
              </a:lnTo>
              <a:lnTo>
                <a:pt x="0" y="1724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C4CA7-FBDE-B047-876F-DE6D1010D5E6}">
      <dsp:nvSpPr>
        <dsp:cNvPr id="0" name=""/>
        <dsp:cNvSpPr/>
      </dsp:nvSpPr>
      <dsp:spPr>
        <a:xfrm>
          <a:off x="8287242" y="2420903"/>
          <a:ext cx="1524791" cy="147220"/>
        </a:xfrm>
        <a:custGeom>
          <a:avLst/>
          <a:gdLst/>
          <a:ahLst/>
          <a:cxnLst/>
          <a:rect l="0" t="0" r="0" b="0"/>
          <a:pathLst>
            <a:path>
              <a:moveTo>
                <a:pt x="1524791" y="0"/>
              </a:moveTo>
              <a:lnTo>
                <a:pt x="1524791" y="73610"/>
              </a:lnTo>
              <a:lnTo>
                <a:pt x="0" y="73610"/>
              </a:lnTo>
              <a:lnTo>
                <a:pt x="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B8D14-D26D-7A41-B4E4-DAFB5C9C7DF5}">
      <dsp:nvSpPr>
        <dsp:cNvPr id="0" name=""/>
        <dsp:cNvSpPr/>
      </dsp:nvSpPr>
      <dsp:spPr>
        <a:xfrm>
          <a:off x="5261150" y="1859993"/>
          <a:ext cx="4550883" cy="210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774"/>
              </a:lnTo>
              <a:lnTo>
                <a:pt x="4550883" y="136774"/>
              </a:lnTo>
              <a:lnTo>
                <a:pt x="4550883" y="2103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C7AB9-579A-43F7-92AF-8E3732A9A41B}">
      <dsp:nvSpPr>
        <dsp:cNvPr id="0" name=""/>
        <dsp:cNvSpPr/>
      </dsp:nvSpPr>
      <dsp:spPr>
        <a:xfrm>
          <a:off x="7311082" y="2997573"/>
          <a:ext cx="156656" cy="244666"/>
        </a:xfrm>
        <a:custGeom>
          <a:avLst/>
          <a:gdLst/>
          <a:ahLst/>
          <a:cxnLst/>
          <a:rect l="0" t="0" r="0" b="0"/>
          <a:pathLst>
            <a:path>
              <a:moveTo>
                <a:pt x="156656" y="0"/>
              </a:moveTo>
              <a:lnTo>
                <a:pt x="156656" y="244666"/>
              </a:lnTo>
              <a:lnTo>
                <a:pt x="0" y="24466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270C3-EBE4-F04F-B578-95CFF30906A3}">
      <dsp:nvSpPr>
        <dsp:cNvPr id="0" name=""/>
        <dsp:cNvSpPr/>
      </dsp:nvSpPr>
      <dsp:spPr>
        <a:xfrm>
          <a:off x="7422019" y="2420903"/>
          <a:ext cx="91440" cy="147220"/>
        </a:xfrm>
        <a:custGeom>
          <a:avLst/>
          <a:gdLst/>
          <a:ahLst/>
          <a:cxnLst/>
          <a:rect l="0" t="0" r="0" b="0"/>
          <a:pathLst>
            <a:path>
              <a:moveTo>
                <a:pt x="46512" y="0"/>
              </a:moveTo>
              <a:lnTo>
                <a:pt x="46512" y="73610"/>
              </a:lnTo>
              <a:lnTo>
                <a:pt x="45720" y="73610"/>
              </a:lnTo>
              <a:lnTo>
                <a:pt x="4572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9D15B-9502-6A4C-A289-C2F67237D6F2}">
      <dsp:nvSpPr>
        <dsp:cNvPr id="0" name=""/>
        <dsp:cNvSpPr/>
      </dsp:nvSpPr>
      <dsp:spPr>
        <a:xfrm>
          <a:off x="5261150" y="1859993"/>
          <a:ext cx="2207381" cy="210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774"/>
              </a:lnTo>
              <a:lnTo>
                <a:pt x="2207381" y="136774"/>
              </a:lnTo>
              <a:lnTo>
                <a:pt x="2207381" y="2103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B9E15-C384-4BD4-869E-D30EA43E9F2F}">
      <dsp:nvSpPr>
        <dsp:cNvPr id="0" name=""/>
        <dsp:cNvSpPr/>
      </dsp:nvSpPr>
      <dsp:spPr>
        <a:xfrm>
          <a:off x="6146693" y="2420903"/>
          <a:ext cx="134067" cy="314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601"/>
              </a:lnTo>
              <a:lnTo>
                <a:pt x="134067" y="3146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CAB11E-5D41-4140-8AA5-69D5A6E811B1}">
      <dsp:nvSpPr>
        <dsp:cNvPr id="0" name=""/>
        <dsp:cNvSpPr/>
      </dsp:nvSpPr>
      <dsp:spPr>
        <a:xfrm>
          <a:off x="5261150" y="1859993"/>
          <a:ext cx="1232195" cy="210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774"/>
              </a:lnTo>
              <a:lnTo>
                <a:pt x="1232195" y="136774"/>
              </a:lnTo>
              <a:lnTo>
                <a:pt x="1232195" y="2103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696EB0-4C70-41B6-A5E4-40EC8BD8D09B}">
      <dsp:nvSpPr>
        <dsp:cNvPr id="0" name=""/>
        <dsp:cNvSpPr/>
      </dsp:nvSpPr>
      <dsp:spPr>
        <a:xfrm>
          <a:off x="4213521" y="2439340"/>
          <a:ext cx="1525706" cy="147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10"/>
              </a:lnTo>
              <a:lnTo>
                <a:pt x="1525706" y="73610"/>
              </a:lnTo>
              <a:lnTo>
                <a:pt x="1525706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57240-54CE-DB40-8D74-378B9664330D}">
      <dsp:nvSpPr>
        <dsp:cNvPr id="0" name=""/>
        <dsp:cNvSpPr/>
      </dsp:nvSpPr>
      <dsp:spPr>
        <a:xfrm>
          <a:off x="4213521" y="2439340"/>
          <a:ext cx="628530" cy="147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10"/>
              </a:lnTo>
              <a:lnTo>
                <a:pt x="628530" y="73610"/>
              </a:lnTo>
              <a:lnTo>
                <a:pt x="62853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DD7D9-9166-2C42-8165-F5A81A9DBF94}">
      <dsp:nvSpPr>
        <dsp:cNvPr id="0" name=""/>
        <dsp:cNvSpPr/>
      </dsp:nvSpPr>
      <dsp:spPr>
        <a:xfrm>
          <a:off x="3828710" y="2937086"/>
          <a:ext cx="100942" cy="322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483"/>
              </a:lnTo>
              <a:lnTo>
                <a:pt x="100942" y="3224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6BC49-739B-B848-AA53-3B235CEC89D5}">
      <dsp:nvSpPr>
        <dsp:cNvPr id="0" name=""/>
        <dsp:cNvSpPr/>
      </dsp:nvSpPr>
      <dsp:spPr>
        <a:xfrm>
          <a:off x="4064201" y="2439340"/>
          <a:ext cx="149320" cy="147220"/>
        </a:xfrm>
        <a:custGeom>
          <a:avLst/>
          <a:gdLst/>
          <a:ahLst/>
          <a:cxnLst/>
          <a:rect l="0" t="0" r="0" b="0"/>
          <a:pathLst>
            <a:path>
              <a:moveTo>
                <a:pt x="149320" y="0"/>
              </a:moveTo>
              <a:lnTo>
                <a:pt x="149320" y="73610"/>
              </a:lnTo>
              <a:lnTo>
                <a:pt x="0" y="73610"/>
              </a:lnTo>
              <a:lnTo>
                <a:pt x="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E752C-7D26-0845-A5AB-9051D4FBD64F}">
      <dsp:nvSpPr>
        <dsp:cNvPr id="0" name=""/>
        <dsp:cNvSpPr/>
      </dsp:nvSpPr>
      <dsp:spPr>
        <a:xfrm>
          <a:off x="3396959" y="2439340"/>
          <a:ext cx="816562" cy="147220"/>
        </a:xfrm>
        <a:custGeom>
          <a:avLst/>
          <a:gdLst/>
          <a:ahLst/>
          <a:cxnLst/>
          <a:rect l="0" t="0" r="0" b="0"/>
          <a:pathLst>
            <a:path>
              <a:moveTo>
                <a:pt x="816562" y="0"/>
              </a:moveTo>
              <a:lnTo>
                <a:pt x="816562" y="73610"/>
              </a:lnTo>
              <a:lnTo>
                <a:pt x="0" y="73610"/>
              </a:lnTo>
              <a:lnTo>
                <a:pt x="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E0993-58D5-D646-A22E-836DD86BACC9}">
      <dsp:nvSpPr>
        <dsp:cNvPr id="0" name=""/>
        <dsp:cNvSpPr/>
      </dsp:nvSpPr>
      <dsp:spPr>
        <a:xfrm>
          <a:off x="2649307" y="2439340"/>
          <a:ext cx="1564214" cy="147220"/>
        </a:xfrm>
        <a:custGeom>
          <a:avLst/>
          <a:gdLst/>
          <a:ahLst/>
          <a:cxnLst/>
          <a:rect l="0" t="0" r="0" b="0"/>
          <a:pathLst>
            <a:path>
              <a:moveTo>
                <a:pt x="1564214" y="0"/>
              </a:moveTo>
              <a:lnTo>
                <a:pt x="1564214" y="73610"/>
              </a:lnTo>
              <a:lnTo>
                <a:pt x="0" y="73610"/>
              </a:lnTo>
              <a:lnTo>
                <a:pt x="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B7D9F8-8080-0A4A-8E6C-B5189806F5A1}">
      <dsp:nvSpPr>
        <dsp:cNvPr id="0" name=""/>
        <dsp:cNvSpPr/>
      </dsp:nvSpPr>
      <dsp:spPr>
        <a:xfrm>
          <a:off x="4213521" y="1859993"/>
          <a:ext cx="1047628" cy="210385"/>
        </a:xfrm>
        <a:custGeom>
          <a:avLst/>
          <a:gdLst/>
          <a:ahLst/>
          <a:cxnLst/>
          <a:rect l="0" t="0" r="0" b="0"/>
          <a:pathLst>
            <a:path>
              <a:moveTo>
                <a:pt x="1047628" y="0"/>
              </a:moveTo>
              <a:lnTo>
                <a:pt x="1047628" y="136774"/>
              </a:lnTo>
              <a:lnTo>
                <a:pt x="0" y="136774"/>
              </a:lnTo>
              <a:lnTo>
                <a:pt x="0" y="2103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00032-29D1-F641-84C0-F2BF1374B95D}">
      <dsp:nvSpPr>
        <dsp:cNvPr id="0" name=""/>
        <dsp:cNvSpPr/>
      </dsp:nvSpPr>
      <dsp:spPr>
        <a:xfrm>
          <a:off x="1431905" y="2420903"/>
          <a:ext cx="145131" cy="483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212"/>
              </a:lnTo>
              <a:lnTo>
                <a:pt x="145131" y="48321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B3248-9DB4-A14A-A259-94081495E473}">
      <dsp:nvSpPr>
        <dsp:cNvPr id="0" name=""/>
        <dsp:cNvSpPr/>
      </dsp:nvSpPr>
      <dsp:spPr>
        <a:xfrm>
          <a:off x="1845039" y="1859993"/>
          <a:ext cx="3416110" cy="210385"/>
        </a:xfrm>
        <a:custGeom>
          <a:avLst/>
          <a:gdLst/>
          <a:ahLst/>
          <a:cxnLst/>
          <a:rect l="0" t="0" r="0" b="0"/>
          <a:pathLst>
            <a:path>
              <a:moveTo>
                <a:pt x="3416110" y="0"/>
              </a:moveTo>
              <a:lnTo>
                <a:pt x="3416110" y="136774"/>
              </a:lnTo>
              <a:lnTo>
                <a:pt x="0" y="136774"/>
              </a:lnTo>
              <a:lnTo>
                <a:pt x="0" y="2103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07E8C5-DE4E-4C8A-A37B-06E5F1BAA06A}">
      <dsp:nvSpPr>
        <dsp:cNvPr id="0" name=""/>
        <dsp:cNvSpPr/>
      </dsp:nvSpPr>
      <dsp:spPr>
        <a:xfrm>
          <a:off x="764269" y="3053990"/>
          <a:ext cx="158182" cy="31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950"/>
              </a:lnTo>
              <a:lnTo>
                <a:pt x="158182" y="3179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CE18F-D9CF-464E-8420-478F3521A22B}">
      <dsp:nvSpPr>
        <dsp:cNvPr id="0" name=""/>
        <dsp:cNvSpPr/>
      </dsp:nvSpPr>
      <dsp:spPr>
        <a:xfrm>
          <a:off x="676847" y="2535009"/>
          <a:ext cx="313639" cy="151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142"/>
              </a:lnTo>
              <a:lnTo>
                <a:pt x="313639" y="78142"/>
              </a:lnTo>
              <a:lnTo>
                <a:pt x="313639" y="1517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74820-DA5F-9F4A-AAC9-5DC076F561A2}">
      <dsp:nvSpPr>
        <dsp:cNvPr id="0" name=""/>
        <dsp:cNvSpPr/>
      </dsp:nvSpPr>
      <dsp:spPr>
        <a:xfrm>
          <a:off x="369370" y="2535009"/>
          <a:ext cx="307477" cy="147220"/>
        </a:xfrm>
        <a:custGeom>
          <a:avLst/>
          <a:gdLst/>
          <a:ahLst/>
          <a:cxnLst/>
          <a:rect l="0" t="0" r="0" b="0"/>
          <a:pathLst>
            <a:path>
              <a:moveTo>
                <a:pt x="307477" y="0"/>
              </a:moveTo>
              <a:lnTo>
                <a:pt x="307477" y="73610"/>
              </a:lnTo>
              <a:lnTo>
                <a:pt x="0" y="73610"/>
              </a:lnTo>
              <a:lnTo>
                <a:pt x="0" y="1472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72986-B3FA-6745-9E8D-F4C7F674CC07}">
      <dsp:nvSpPr>
        <dsp:cNvPr id="0" name=""/>
        <dsp:cNvSpPr/>
      </dsp:nvSpPr>
      <dsp:spPr>
        <a:xfrm>
          <a:off x="676847" y="1859993"/>
          <a:ext cx="4584302" cy="210385"/>
        </a:xfrm>
        <a:custGeom>
          <a:avLst/>
          <a:gdLst/>
          <a:ahLst/>
          <a:cxnLst/>
          <a:rect l="0" t="0" r="0" b="0"/>
          <a:pathLst>
            <a:path>
              <a:moveTo>
                <a:pt x="4584302" y="0"/>
              </a:moveTo>
              <a:lnTo>
                <a:pt x="4584302" y="136774"/>
              </a:lnTo>
              <a:lnTo>
                <a:pt x="0" y="136774"/>
              </a:lnTo>
              <a:lnTo>
                <a:pt x="0" y="21038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523CC-9488-EC4E-83F6-4D75B303D4C5}">
      <dsp:nvSpPr>
        <dsp:cNvPr id="0" name=""/>
        <dsp:cNvSpPr/>
      </dsp:nvSpPr>
      <dsp:spPr>
        <a:xfrm>
          <a:off x="4407499" y="1032273"/>
          <a:ext cx="1707302" cy="827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Director of EFR – Andrea James (ajp23)</a:t>
          </a:r>
          <a:endParaRPr lang="en-GB" sz="700" kern="1200" dirty="0"/>
        </a:p>
      </dsp:txBody>
      <dsp:txXfrm>
        <a:off x="4407499" y="1032273"/>
        <a:ext cx="1707302" cy="827719"/>
      </dsp:txXfrm>
    </dsp:sp>
    <dsp:sp modelId="{7BC81DAA-B676-9140-A004-C5E547248735}">
      <dsp:nvSpPr>
        <dsp:cNvPr id="0" name=""/>
        <dsp:cNvSpPr/>
      </dsp:nvSpPr>
      <dsp:spPr>
        <a:xfrm>
          <a:off x="172295" y="2070378"/>
          <a:ext cx="1009105" cy="4646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Head of Projects and Maintenance – Andrew Thomas (ajt19) </a:t>
          </a:r>
          <a:endParaRPr lang="en-GB" sz="700" kern="1200" dirty="0"/>
        </a:p>
      </dsp:txBody>
      <dsp:txXfrm>
        <a:off x="172295" y="2070378"/>
        <a:ext cx="1009105" cy="464631"/>
      </dsp:txXfrm>
    </dsp:sp>
    <dsp:sp modelId="{5588317A-1E1A-B343-BD2A-4117B135409F}">
      <dsp:nvSpPr>
        <dsp:cNvPr id="0" name=""/>
        <dsp:cNvSpPr/>
      </dsp:nvSpPr>
      <dsp:spPr>
        <a:xfrm>
          <a:off x="55990" y="2682230"/>
          <a:ext cx="626759" cy="324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Quality Officers</a:t>
          </a:r>
          <a:endParaRPr lang="en-GB" sz="700" kern="1200" dirty="0"/>
        </a:p>
      </dsp:txBody>
      <dsp:txXfrm>
        <a:off x="55990" y="2682230"/>
        <a:ext cx="626759" cy="324915"/>
      </dsp:txXfrm>
    </dsp:sp>
    <dsp:sp modelId="{EBA3924B-6641-4F73-9CF1-57C428913902}">
      <dsp:nvSpPr>
        <dsp:cNvPr id="0" name=""/>
        <dsp:cNvSpPr/>
      </dsp:nvSpPr>
      <dsp:spPr>
        <a:xfrm>
          <a:off x="707715" y="2686762"/>
          <a:ext cx="565544" cy="3672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Maintenance Managers</a:t>
          </a:r>
        </a:p>
      </dsp:txBody>
      <dsp:txXfrm>
        <a:off x="707715" y="2686762"/>
        <a:ext cx="565544" cy="367227"/>
      </dsp:txXfrm>
    </dsp:sp>
    <dsp:sp modelId="{26F04286-27AA-487D-8124-0F458D870B9B}">
      <dsp:nvSpPr>
        <dsp:cNvPr id="0" name=""/>
        <dsp:cNvSpPr/>
      </dsp:nvSpPr>
      <dsp:spPr>
        <a:xfrm>
          <a:off x="922452" y="3196678"/>
          <a:ext cx="704450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Property Services Team</a:t>
          </a:r>
        </a:p>
      </dsp:txBody>
      <dsp:txXfrm>
        <a:off x="922452" y="3196678"/>
        <a:ext cx="704450" cy="350525"/>
      </dsp:txXfrm>
    </dsp:sp>
    <dsp:sp modelId="{EF0FF01A-BEAB-FA4D-8BA4-96808C05CDEE}">
      <dsp:nvSpPr>
        <dsp:cNvPr id="0" name=""/>
        <dsp:cNvSpPr/>
      </dsp:nvSpPr>
      <dsp:spPr>
        <a:xfrm>
          <a:off x="1328621" y="2070378"/>
          <a:ext cx="1032836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Space and Asset Manager - Tim Macy (tmm) </a:t>
          </a:r>
          <a:endParaRPr lang="en-GB" sz="700" kern="1200" dirty="0"/>
        </a:p>
      </dsp:txBody>
      <dsp:txXfrm>
        <a:off x="1328621" y="2070378"/>
        <a:ext cx="1032836" cy="350525"/>
      </dsp:txXfrm>
    </dsp:sp>
    <dsp:sp modelId="{8EDCC41F-D40F-C247-AFB7-6BCF7084F76F}">
      <dsp:nvSpPr>
        <dsp:cNvPr id="0" name=""/>
        <dsp:cNvSpPr/>
      </dsp:nvSpPr>
      <dsp:spPr>
        <a:xfrm>
          <a:off x="1577036" y="2731247"/>
          <a:ext cx="603239" cy="3457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Administrative Assistant</a:t>
          </a:r>
        </a:p>
      </dsp:txBody>
      <dsp:txXfrm>
        <a:off x="1577036" y="2731247"/>
        <a:ext cx="603239" cy="345736"/>
      </dsp:txXfrm>
    </dsp:sp>
    <dsp:sp modelId="{EBA25999-4052-1142-B85A-F3FFD77B7730}">
      <dsp:nvSpPr>
        <dsp:cNvPr id="0" name=""/>
        <dsp:cNvSpPr/>
      </dsp:nvSpPr>
      <dsp:spPr>
        <a:xfrm>
          <a:off x="3767306" y="2070378"/>
          <a:ext cx="892429" cy="3689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Operations Manager – Maria Ferreira (elf)  </a:t>
          </a:r>
          <a:endParaRPr lang="en-GB" sz="700" kern="1200" dirty="0"/>
        </a:p>
      </dsp:txBody>
      <dsp:txXfrm>
        <a:off x="3767306" y="2070378"/>
        <a:ext cx="892429" cy="368962"/>
      </dsp:txXfrm>
    </dsp:sp>
    <dsp:sp modelId="{70580481-A90E-C44D-9330-7E2D90418DC4}">
      <dsp:nvSpPr>
        <dsp:cNvPr id="0" name=""/>
        <dsp:cNvSpPr/>
      </dsp:nvSpPr>
      <dsp:spPr>
        <a:xfrm>
          <a:off x="2298782" y="2586561"/>
          <a:ext cx="701050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Accommodation</a:t>
          </a:r>
          <a:endParaRPr lang="en-GB" sz="700" kern="1200" dirty="0"/>
        </a:p>
      </dsp:txBody>
      <dsp:txXfrm>
        <a:off x="2298782" y="2586561"/>
        <a:ext cx="701050" cy="350525"/>
      </dsp:txXfrm>
    </dsp:sp>
    <dsp:sp modelId="{385A1056-CF1C-4443-AE07-CB04BFED1ABD}">
      <dsp:nvSpPr>
        <dsp:cNvPr id="0" name=""/>
        <dsp:cNvSpPr/>
      </dsp:nvSpPr>
      <dsp:spPr>
        <a:xfrm>
          <a:off x="3134216" y="2586561"/>
          <a:ext cx="525486" cy="3551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Helpdesk</a:t>
          </a:r>
          <a:endParaRPr lang="en-GB" sz="700" kern="1200" dirty="0"/>
        </a:p>
      </dsp:txBody>
      <dsp:txXfrm>
        <a:off x="3134216" y="2586561"/>
        <a:ext cx="525486" cy="355187"/>
      </dsp:txXfrm>
    </dsp:sp>
    <dsp:sp modelId="{60931B1A-7A73-4A41-A443-EFC6F71434CE}">
      <dsp:nvSpPr>
        <dsp:cNvPr id="0" name=""/>
        <dsp:cNvSpPr/>
      </dsp:nvSpPr>
      <dsp:spPr>
        <a:xfrm>
          <a:off x="3769837" y="2586561"/>
          <a:ext cx="588727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Departmental Administrator</a:t>
          </a:r>
          <a:endParaRPr lang="en-GB" sz="700" kern="1200" dirty="0"/>
        </a:p>
      </dsp:txBody>
      <dsp:txXfrm>
        <a:off x="3769837" y="2586561"/>
        <a:ext cx="588727" cy="350525"/>
      </dsp:txXfrm>
    </dsp:sp>
    <dsp:sp modelId="{F95B6B31-4489-7047-BD95-CED7E38EECA6}">
      <dsp:nvSpPr>
        <dsp:cNvPr id="0" name=""/>
        <dsp:cNvSpPr/>
      </dsp:nvSpPr>
      <dsp:spPr>
        <a:xfrm>
          <a:off x="3929652" y="3084307"/>
          <a:ext cx="639799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Administrative Assistant</a:t>
          </a:r>
          <a:endParaRPr lang="en-GB" sz="700" kern="1200" dirty="0"/>
        </a:p>
      </dsp:txBody>
      <dsp:txXfrm>
        <a:off x="3929652" y="3084307"/>
        <a:ext cx="639799" cy="350525"/>
      </dsp:txXfrm>
    </dsp:sp>
    <dsp:sp modelId="{9F46D589-559F-4745-B910-3A1F2DBF89E8}">
      <dsp:nvSpPr>
        <dsp:cNvPr id="0" name=""/>
        <dsp:cNvSpPr/>
      </dsp:nvSpPr>
      <dsp:spPr>
        <a:xfrm>
          <a:off x="4518419" y="2586561"/>
          <a:ext cx="647265" cy="3354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Travel &amp; Fleet</a:t>
          </a:r>
          <a:endParaRPr lang="en-GB" sz="700" kern="1200" dirty="0"/>
        </a:p>
      </dsp:txBody>
      <dsp:txXfrm>
        <a:off x="4518419" y="2586561"/>
        <a:ext cx="647265" cy="335427"/>
      </dsp:txXfrm>
    </dsp:sp>
    <dsp:sp modelId="{1FCB28AB-DAB6-4635-9AD5-912C0F00A72F}">
      <dsp:nvSpPr>
        <dsp:cNvPr id="0" name=""/>
        <dsp:cNvSpPr/>
      </dsp:nvSpPr>
      <dsp:spPr>
        <a:xfrm>
          <a:off x="5388702" y="2586561"/>
          <a:ext cx="701050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Central Administration</a:t>
          </a:r>
        </a:p>
      </dsp:txBody>
      <dsp:txXfrm>
        <a:off x="5388702" y="2586561"/>
        <a:ext cx="701050" cy="350525"/>
      </dsp:txXfrm>
    </dsp:sp>
    <dsp:sp modelId="{A433BC54-3A96-1543-AC5B-8D6589E9F983}">
      <dsp:nvSpPr>
        <dsp:cNvPr id="0" name=""/>
        <dsp:cNvSpPr/>
      </dsp:nvSpPr>
      <dsp:spPr>
        <a:xfrm>
          <a:off x="6060030" y="2070378"/>
          <a:ext cx="866631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Compliance Manager – Simon Edwards (sse) </a:t>
          </a:r>
          <a:endParaRPr lang="en-GB" sz="700" kern="1200" dirty="0"/>
        </a:p>
      </dsp:txBody>
      <dsp:txXfrm>
        <a:off x="6060030" y="2070378"/>
        <a:ext cx="866631" cy="350525"/>
      </dsp:txXfrm>
    </dsp:sp>
    <dsp:sp modelId="{CF17FEEB-DF7E-498E-AD13-7B1ABA0D078B}">
      <dsp:nvSpPr>
        <dsp:cNvPr id="0" name=""/>
        <dsp:cNvSpPr/>
      </dsp:nvSpPr>
      <dsp:spPr>
        <a:xfrm>
          <a:off x="6280761" y="2568123"/>
          <a:ext cx="546798" cy="3347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Estate Technicians</a:t>
          </a:r>
        </a:p>
      </dsp:txBody>
      <dsp:txXfrm>
        <a:off x="6280761" y="2568123"/>
        <a:ext cx="546798" cy="334762"/>
      </dsp:txXfrm>
    </dsp:sp>
    <dsp:sp modelId="{2A8A3C9A-E853-294C-9370-0C63B5BA28F4}">
      <dsp:nvSpPr>
        <dsp:cNvPr id="0" name=""/>
        <dsp:cNvSpPr/>
      </dsp:nvSpPr>
      <dsp:spPr>
        <a:xfrm>
          <a:off x="7118006" y="2070378"/>
          <a:ext cx="701050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Security Manager – Mark Whitney (mrw10) </a:t>
          </a:r>
          <a:endParaRPr lang="en-GB" sz="700" kern="1200" dirty="0"/>
        </a:p>
      </dsp:txBody>
      <dsp:txXfrm>
        <a:off x="7118006" y="2070378"/>
        <a:ext cx="701050" cy="350525"/>
      </dsp:txXfrm>
    </dsp:sp>
    <dsp:sp modelId="{B99B21F0-7CB1-F349-9E60-C04D71B220A8}">
      <dsp:nvSpPr>
        <dsp:cNvPr id="0" name=""/>
        <dsp:cNvSpPr/>
      </dsp:nvSpPr>
      <dsp:spPr>
        <a:xfrm>
          <a:off x="7156448" y="2568123"/>
          <a:ext cx="622581" cy="4294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Deputy Security Manager</a:t>
          </a:r>
          <a:endParaRPr lang="en-GB" sz="700" kern="1200" dirty="0"/>
        </a:p>
      </dsp:txBody>
      <dsp:txXfrm>
        <a:off x="7156448" y="2568123"/>
        <a:ext cx="622581" cy="429449"/>
      </dsp:txXfrm>
    </dsp:sp>
    <dsp:sp modelId="{0E58A66D-A08A-4A50-88F6-287A32479EB3}">
      <dsp:nvSpPr>
        <dsp:cNvPr id="0" name=""/>
        <dsp:cNvSpPr/>
      </dsp:nvSpPr>
      <dsp:spPr>
        <a:xfrm>
          <a:off x="6610032" y="3072892"/>
          <a:ext cx="701050" cy="338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Security Team</a:t>
          </a:r>
        </a:p>
      </dsp:txBody>
      <dsp:txXfrm>
        <a:off x="6610032" y="3072892"/>
        <a:ext cx="701050" cy="338694"/>
      </dsp:txXfrm>
    </dsp:sp>
    <dsp:sp modelId="{E7B9A7BE-FD5C-864A-880D-B3869D66EC75}">
      <dsp:nvSpPr>
        <dsp:cNvPr id="0" name=""/>
        <dsp:cNvSpPr/>
      </dsp:nvSpPr>
      <dsp:spPr>
        <a:xfrm>
          <a:off x="9306190" y="2070378"/>
          <a:ext cx="1011685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Head of Facilities &amp; Residential Operations – Tom Bates (tgb) </a:t>
          </a:r>
          <a:endParaRPr lang="en-GB" sz="700" kern="1200" dirty="0"/>
        </a:p>
      </dsp:txBody>
      <dsp:txXfrm>
        <a:off x="9306190" y="2070378"/>
        <a:ext cx="1011685" cy="350525"/>
      </dsp:txXfrm>
    </dsp:sp>
    <dsp:sp modelId="{82B48A08-A865-4E49-B661-4DEC7AFA1C4A}">
      <dsp:nvSpPr>
        <dsp:cNvPr id="0" name=""/>
        <dsp:cNvSpPr/>
      </dsp:nvSpPr>
      <dsp:spPr>
        <a:xfrm>
          <a:off x="7921448" y="2568123"/>
          <a:ext cx="731587" cy="5704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Print and Postal Services Manager </a:t>
          </a:r>
          <a:endParaRPr lang="en-GB" sz="700" kern="1200" dirty="0"/>
        </a:p>
      </dsp:txBody>
      <dsp:txXfrm>
        <a:off x="7921448" y="2568123"/>
        <a:ext cx="731587" cy="570483"/>
      </dsp:txXfrm>
    </dsp:sp>
    <dsp:sp modelId="{49605792-DAB6-3348-873F-AD96D50701AD}">
      <dsp:nvSpPr>
        <dsp:cNvPr id="0" name=""/>
        <dsp:cNvSpPr/>
      </dsp:nvSpPr>
      <dsp:spPr>
        <a:xfrm>
          <a:off x="7458303" y="3311093"/>
          <a:ext cx="701050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Print Services Team</a:t>
          </a:r>
          <a:endParaRPr lang="en-GB" sz="700" kern="1200" dirty="0"/>
        </a:p>
      </dsp:txBody>
      <dsp:txXfrm>
        <a:off x="7458303" y="3311093"/>
        <a:ext cx="701050" cy="350525"/>
      </dsp:txXfrm>
    </dsp:sp>
    <dsp:sp modelId="{06812F4A-743F-4937-AC45-9E7C13E33C53}">
      <dsp:nvSpPr>
        <dsp:cNvPr id="0" name=""/>
        <dsp:cNvSpPr/>
      </dsp:nvSpPr>
      <dsp:spPr>
        <a:xfrm>
          <a:off x="8306573" y="3311093"/>
          <a:ext cx="759076" cy="4612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Post Room Assistant Manager</a:t>
          </a:r>
        </a:p>
      </dsp:txBody>
      <dsp:txXfrm>
        <a:off x="8306573" y="3311093"/>
        <a:ext cx="759076" cy="461227"/>
      </dsp:txXfrm>
    </dsp:sp>
    <dsp:sp modelId="{7B237D0F-ED41-4828-95BF-AD5FFA88E0D9}">
      <dsp:nvSpPr>
        <dsp:cNvPr id="0" name=""/>
        <dsp:cNvSpPr/>
      </dsp:nvSpPr>
      <dsp:spPr>
        <a:xfrm>
          <a:off x="8496342" y="3894276"/>
          <a:ext cx="621992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Postal Services Team</a:t>
          </a:r>
        </a:p>
      </dsp:txBody>
      <dsp:txXfrm>
        <a:off x="8496342" y="3894276"/>
        <a:ext cx="621992" cy="350525"/>
      </dsp:txXfrm>
    </dsp:sp>
    <dsp:sp modelId="{68FA60A9-112D-714A-8F14-C2B2BCF149A0}">
      <dsp:nvSpPr>
        <dsp:cNvPr id="0" name=""/>
        <dsp:cNvSpPr/>
      </dsp:nvSpPr>
      <dsp:spPr>
        <a:xfrm>
          <a:off x="9677617" y="2568123"/>
          <a:ext cx="701050" cy="3960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Senior Residence Manager</a:t>
          </a:r>
          <a:endParaRPr lang="en-GB" sz="700" kern="1200" dirty="0"/>
        </a:p>
      </dsp:txBody>
      <dsp:txXfrm>
        <a:off x="9677617" y="2568123"/>
        <a:ext cx="701050" cy="396093"/>
      </dsp:txXfrm>
    </dsp:sp>
    <dsp:sp modelId="{CCC39580-2980-B84E-82FC-7A140BE9718F}">
      <dsp:nvSpPr>
        <dsp:cNvPr id="0" name=""/>
        <dsp:cNvSpPr/>
      </dsp:nvSpPr>
      <dsp:spPr>
        <a:xfrm>
          <a:off x="9212870" y="3111437"/>
          <a:ext cx="752556" cy="4902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Residential Property Assistant Managers </a:t>
          </a:r>
          <a:endParaRPr lang="en-GB" sz="700" kern="1200" dirty="0"/>
        </a:p>
      </dsp:txBody>
      <dsp:txXfrm>
        <a:off x="9212870" y="3111437"/>
        <a:ext cx="752556" cy="490258"/>
      </dsp:txXfrm>
    </dsp:sp>
    <dsp:sp modelId="{FC8A1EF7-9540-5F4C-89E6-2F48E0B7C520}">
      <dsp:nvSpPr>
        <dsp:cNvPr id="0" name=""/>
        <dsp:cNvSpPr/>
      </dsp:nvSpPr>
      <dsp:spPr>
        <a:xfrm>
          <a:off x="10112647" y="3111437"/>
          <a:ext cx="730767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Residential Life Manager</a:t>
          </a:r>
          <a:endParaRPr lang="en-GB" sz="700" kern="1200" dirty="0"/>
        </a:p>
      </dsp:txBody>
      <dsp:txXfrm>
        <a:off x="10112647" y="3111437"/>
        <a:ext cx="730767" cy="350525"/>
      </dsp:txXfrm>
    </dsp:sp>
    <dsp:sp modelId="{9EBBEA76-6FF6-3749-8065-C85FBF5C16B6}">
      <dsp:nvSpPr>
        <dsp:cNvPr id="0" name=""/>
        <dsp:cNvSpPr/>
      </dsp:nvSpPr>
      <dsp:spPr>
        <a:xfrm>
          <a:off x="10092734" y="3609183"/>
          <a:ext cx="770594" cy="3769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Residential Life Assistant Manager </a:t>
          </a:r>
          <a:endParaRPr lang="en-GB" sz="700" kern="1200" dirty="0"/>
        </a:p>
      </dsp:txBody>
      <dsp:txXfrm>
        <a:off x="10092734" y="3609183"/>
        <a:ext cx="770594" cy="376947"/>
      </dsp:txXfrm>
    </dsp:sp>
    <dsp:sp modelId="{F4AE7D9A-6DDA-E049-B6CC-BFA6E0C8C083}">
      <dsp:nvSpPr>
        <dsp:cNvPr id="0" name=""/>
        <dsp:cNvSpPr/>
      </dsp:nvSpPr>
      <dsp:spPr>
        <a:xfrm>
          <a:off x="10285382" y="4133351"/>
          <a:ext cx="701050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Residential Life Assistants </a:t>
          </a:r>
          <a:endParaRPr lang="en-GB" sz="700" kern="1200"/>
        </a:p>
      </dsp:txBody>
      <dsp:txXfrm>
        <a:off x="10285382" y="4133351"/>
        <a:ext cx="701050" cy="350525"/>
      </dsp:txXfrm>
    </dsp:sp>
    <dsp:sp modelId="{112CAFA9-A06E-9C4C-96E2-8B5657C24A33}">
      <dsp:nvSpPr>
        <dsp:cNvPr id="0" name=""/>
        <dsp:cNvSpPr/>
      </dsp:nvSpPr>
      <dsp:spPr>
        <a:xfrm>
          <a:off x="11001197" y="2568123"/>
          <a:ext cx="790945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Facilities Manager</a:t>
          </a:r>
          <a:endParaRPr lang="en-GB" sz="700" kern="1200" dirty="0"/>
        </a:p>
      </dsp:txBody>
      <dsp:txXfrm>
        <a:off x="11001197" y="2568123"/>
        <a:ext cx="790945" cy="350525"/>
      </dsp:txXfrm>
    </dsp:sp>
    <dsp:sp modelId="{F25D1EA9-E666-1C43-BBC3-761BAAF0335F}">
      <dsp:nvSpPr>
        <dsp:cNvPr id="0" name=""/>
        <dsp:cNvSpPr/>
      </dsp:nvSpPr>
      <dsp:spPr>
        <a:xfrm>
          <a:off x="10990635" y="3065869"/>
          <a:ext cx="812068" cy="3604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Facilities Assistant Manager</a:t>
          </a:r>
          <a:endParaRPr lang="en-GB" sz="700" kern="1200" dirty="0"/>
        </a:p>
      </dsp:txBody>
      <dsp:txXfrm>
        <a:off x="10990635" y="3065869"/>
        <a:ext cx="812068" cy="360469"/>
      </dsp:txXfrm>
    </dsp:sp>
    <dsp:sp modelId="{1BCD847E-581E-814D-A3B6-0D1FF7859E63}">
      <dsp:nvSpPr>
        <dsp:cNvPr id="0" name=""/>
        <dsp:cNvSpPr/>
      </dsp:nvSpPr>
      <dsp:spPr>
        <a:xfrm>
          <a:off x="11193653" y="3573559"/>
          <a:ext cx="686461" cy="3505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Cleaning &amp; </a:t>
          </a:r>
          <a:r>
            <a:rPr lang="en-US" sz="700" kern="1200" dirty="0" err="1"/>
            <a:t>Portering</a:t>
          </a:r>
          <a:r>
            <a:rPr lang="en-US" sz="700" kern="1200" dirty="0"/>
            <a:t> Team</a:t>
          </a:r>
          <a:endParaRPr lang="en-GB" sz="700" kern="1200" dirty="0"/>
        </a:p>
      </dsp:txBody>
      <dsp:txXfrm>
        <a:off x="11193653" y="3573559"/>
        <a:ext cx="686461" cy="350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63BA-CF4C-194D-930D-6DBFDB70E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038A7-517F-DB44-AFC1-D3A933390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8347B-8CA8-9140-94D4-4C63435E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13785-E0A3-9A40-8F3D-E813CAF0C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E04FC-4966-E640-957E-438222883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4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F102DE-32B1-2D4B-932C-E7C2C43D7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2F1F6-A5BA-8648-BC06-51A5ECD3C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AD09B-C57D-DD48-AFA1-74BDB23F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A9BC7-7A4F-114F-82A5-387F94E21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5EC6F-719F-794B-84CB-D18A6204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4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A2AF-3E36-F745-AE50-A21EB9E1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5FD7-AD4C-894E-A325-8E97726A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54E7-7481-7A4C-9B9B-4E4146337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E859A-A0E6-8147-B65F-980CACEE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AF438-71DA-2346-9E4E-CC402011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4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8F9E-B5D5-B24C-98F5-FA0E4AE6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179A4-66ED-0940-B1B7-F71696FAE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10289-E9BC-7D4A-8002-A5D297174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93E6D-90E6-E74F-B722-86880CFE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5AED6-68DE-0447-B9D7-0EB980943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5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6A0B-AB33-364E-80D5-464C8C8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ABF4-B7C2-0D44-94B2-684076D5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AD4A9-11A9-144B-BBBC-05DBCE37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22B87-2C81-954C-843B-05D17990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13BDC-AE04-674F-A609-4DFF64313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CB8F2-9B31-3E44-9168-967DE697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2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D5B-E0FF-0E4E-A8A0-8EEF6773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1F9D-9FDD-454D-90EF-EEDF9A293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9558F-BB88-D14C-889C-4A82187CD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F56AA-7E81-294F-9300-B2FBF899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464A9-1541-6148-8D6A-AEA5290C2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BE0CC-A03B-3E49-B061-A1991C97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DDFF0A-85C5-A848-BE8C-B4F2590C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278EB4-FDB1-EB48-BC17-10A83C0C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2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E0C3-2B22-8049-9663-C64F85BC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68A4BB-AFC0-DD41-81DC-0D04D205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6B931-AB8E-1A4F-ACE9-FDE0052C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5AA78-B1CA-BE40-BCF2-D7DE3016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3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8626D0-258B-3D45-834E-C58B47702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893B32-12B2-844F-9AFE-A9AEA2F0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93502-38CE-BB40-BCA3-DDDEAFA4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6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B5C7-5A86-DD45-B62C-9E063BF4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DDF0C-FB18-F748-8A25-B1DA6C0D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8FACA-2AEC-024F-AEB1-313ADC26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FD290-1612-B94F-BBDE-A8156A5C0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08959-5D13-6F43-B972-80A97CB8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6688B-386F-E640-922B-FEC34578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8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D6C4-4F30-9846-83D2-C93434D6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CBEE1-B645-044D-A5F9-6C10CB85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36286-B753-9346-854D-E7169DB0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2674-3AA1-5C49-B60E-98E99DB1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7FB4-CE40-6449-989C-32306ACB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1847-E429-CC4E-ABB8-47CEF47C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0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651652"/>
              </p:ext>
            </p:extLst>
          </p:nvPr>
        </p:nvGraphicFramePr>
        <p:xfrm>
          <a:off x="4036116" y="1974574"/>
          <a:ext cx="7328880" cy="18172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28880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1384852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Estates, Facilities and Residences Organisational Chart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1EF7F03-BE5C-1E8B-CA8D-29BC90F58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505852"/>
            <a:ext cx="3159816" cy="444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0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95D951-20A1-D4AF-984D-0C0DDCF8DFE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449ABD9-DA89-49DA-1450-E42A7D7E21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1034341"/>
              </p:ext>
            </p:extLst>
          </p:nvPr>
        </p:nvGraphicFramePr>
        <p:xfrm>
          <a:off x="129397" y="-420719"/>
          <a:ext cx="11887200" cy="5579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4919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141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Dafydd Davies [eed]</dc:creator>
  <cp:lastModifiedBy>Kayleigh Davis [kad57] (Staff)</cp:lastModifiedBy>
  <cp:revision>45</cp:revision>
  <dcterms:created xsi:type="dcterms:W3CDTF">2020-05-18T14:38:34Z</dcterms:created>
  <dcterms:modified xsi:type="dcterms:W3CDTF">2025-01-28T16:22:08Z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2022-03-25T16:23:49Z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731bbc60-2158-4f76-8a86-adf63d742707</vt:lpwstr>
  </property>
  <property fmtid="{D5CDD505-2E9C-101B-9397-08002B2CF9AE}" pid="8" name="MSIP_Label_f2dfecbd-fc97-4e8a-a9cd-19ed496c406e_ContentBits">
    <vt:lpwstr>0</vt:lpwstr>
  </property>
</Properties>
</file>