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diagrams/data1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data6.xml" ContentType="application/vnd.openxmlformats-officedocument.drawingml.diagramData+xml"/>
  <Override PartName="/ppt/diagrams/data7.xml" ContentType="application/vnd.openxmlformats-officedocument.drawingml.diagramData+xml"/>
  <Override PartName="/ppt/diagrams/data8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30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28.xml" ContentType="application/vnd.openxmlformats-officedocument.presentationml.slide+xml"/>
  <Override PartName="/ppt/slides/slide26.xml" ContentType="application/vnd.openxmlformats-officedocument.presentationml.slide+xml"/>
  <Override PartName="/ppt/slides/slide22.xml" ContentType="application/vnd.openxmlformats-officedocument.presentationml.slide+xml"/>
  <Override PartName="/ppt/slides/slide27.xml" ContentType="application/vnd.openxmlformats-officedocument.presentationml.slide+xml"/>
  <Override PartName="/ppt/slides/slide23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Layouts/slideLayout5.xml" ContentType="application/vnd.openxmlformats-officedocument.presentationml.slideLayout+xml"/>
  <Override PartName="/ppt/slideMasters/slideMaster2.xml" ContentType="application/vnd.openxmlformats-officedocument.presentationml.slideMaster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27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0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20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6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11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26.xml" ContentType="application/vnd.openxmlformats-officedocument.presentationml.notesSlid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slideLayouts/slideLayout1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3.xml" ContentType="application/vnd.openxmlformats-officedocument.theme+xml"/>
  <Override PartName="/ppt/diagrams/colors7.xml" ContentType="application/vnd.openxmlformats-officedocument.drawingml.diagramColors+xml"/>
  <Override PartName="/ppt/diagrams/layout1.xml" ContentType="application/vnd.openxmlformats-officedocument.drawingml.diagram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theme/themeOverride1.xml" ContentType="application/vnd.openxmlformats-officedocument.themeOverride+xml"/>
  <Override PartName="/ppt/notesMasters/notesMaster1.xml" ContentType="application/vnd.openxmlformats-officedocument.presentationml.notesMaster+xml"/>
  <Override PartName="/ppt/diagrams/drawing6.xml" ContentType="application/vnd.ms-office.drawingml.diagramDrawing+xml"/>
  <Override PartName="/ppt/diagrams/colors6.xml" ContentType="application/vnd.openxmlformats-officedocument.drawingml.diagramColors+xml"/>
  <Override PartName="/ppt/diagrams/layout2.xml" ContentType="application/vnd.openxmlformats-officedocument.drawingml.diagramLayout+xml"/>
  <Override PartName="/ppt/diagrams/drawing8.xml" ContentType="application/vnd.ms-office.drawingml.diagramDrawing+xml"/>
  <Override PartName="/ppt/diagrams/drawing7.xml" ContentType="application/vnd.ms-office.drawingml.diagramDrawing+xml"/>
  <Override PartName="/ppt/diagrams/layout7.xml" ContentType="application/vnd.openxmlformats-officedocument.drawingml.diagramLayout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drawing5.xml" ContentType="application/vnd.ms-office.drawingml.diagramDrawing+xml"/>
  <Override PartName="/ppt/diagrams/layout4.xml" ContentType="application/vnd.openxmlformats-officedocument.drawingml.diagramLayout+xml"/>
  <Override PartName="/ppt/diagrams/drawing3.xml" ContentType="application/vnd.ms-office.drawingml.diagramDrawing+xml"/>
  <Override PartName="/ppt/diagrams/colors3.xml" ContentType="application/vnd.openxmlformats-officedocument.drawingml.diagramColors+xml"/>
  <Override PartName="/ppt/diagrams/quickStyle3.xml" ContentType="application/vnd.openxmlformats-officedocument.drawingml.diagramStyle+xml"/>
  <Override PartName="/ppt/diagrams/quickStyle7.xml" ContentType="application/vnd.openxmlformats-officedocument.drawingml.diagramStyle+xml"/>
  <Override PartName="/ppt/diagrams/layout3.xml" ContentType="application/vnd.openxmlformats-officedocument.drawingml.diagramLayout+xml"/>
  <Override PartName="/ppt/diagrams/drawing2.xml" ContentType="application/vnd.ms-office.drawingml.diagramDrawing+xml"/>
  <Override PartName="/ppt/diagrams/colors2.xml" ContentType="application/vnd.openxmlformats-officedocument.drawingml.diagramColors+xml"/>
  <Override PartName="/ppt/theme/theme1.xml" ContentType="application/vnd.openxmlformats-officedocument.theme+xml"/>
  <Override PartName="/ppt/diagrams/quickStyle4.xml" ContentType="application/vnd.openxmlformats-officedocument.drawingml.diagramStyle+xml"/>
  <Override PartName="/ppt/diagrams/drawing4.xml" ContentType="application/vnd.ms-office.drawingml.diagramDrawing+xml"/>
  <Override PartName="/ppt/diagrams/colors5.xml" ContentType="application/vnd.openxmlformats-officedocument.drawingml.diagramColors+xml"/>
  <Override PartName="/ppt/diagrams/quickStyle5.xml" ContentType="application/vnd.openxmlformats-officedocument.drawingml.diagramStyle+xml"/>
  <Override PartName="/ppt/diagrams/layout5.xml" ContentType="application/vnd.openxmlformats-officedocument.drawingml.diagramLayout+xml"/>
  <Override PartName="/ppt/diagrams/colors4.xml" ContentType="application/vnd.openxmlformats-officedocument.drawingml.diagramColor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3"/>
  </p:notesMasterIdLst>
  <p:sldIdLst>
    <p:sldId id="256" r:id="rId3"/>
    <p:sldId id="307" r:id="rId4"/>
    <p:sldId id="388" r:id="rId5"/>
    <p:sldId id="380" r:id="rId6"/>
    <p:sldId id="413" r:id="rId7"/>
    <p:sldId id="414" r:id="rId8"/>
    <p:sldId id="411" r:id="rId9"/>
    <p:sldId id="412" r:id="rId10"/>
    <p:sldId id="418" r:id="rId11"/>
    <p:sldId id="415" r:id="rId12"/>
    <p:sldId id="417" r:id="rId13"/>
    <p:sldId id="419" r:id="rId14"/>
    <p:sldId id="420" r:id="rId15"/>
    <p:sldId id="422" r:id="rId16"/>
    <p:sldId id="425" r:id="rId17"/>
    <p:sldId id="421" r:id="rId18"/>
    <p:sldId id="423" r:id="rId19"/>
    <p:sldId id="424" r:id="rId20"/>
    <p:sldId id="426" r:id="rId21"/>
    <p:sldId id="427" r:id="rId22"/>
    <p:sldId id="428" r:id="rId23"/>
    <p:sldId id="387" r:id="rId24"/>
    <p:sldId id="429" r:id="rId25"/>
    <p:sldId id="430" r:id="rId26"/>
    <p:sldId id="432" r:id="rId27"/>
    <p:sldId id="434" r:id="rId28"/>
    <p:sldId id="435" r:id="rId29"/>
    <p:sldId id="438" r:id="rId30"/>
    <p:sldId id="437" r:id="rId31"/>
    <p:sldId id="326" r:id="rId32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66FF66"/>
    <a:srgbClr val="FFCC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3688" autoAdjust="0"/>
  </p:normalViewPr>
  <p:slideViewPr>
    <p:cSldViewPr>
      <p:cViewPr varScale="1">
        <p:scale>
          <a:sx n="83" d="100"/>
          <a:sy n="83" d="100"/>
        </p:scale>
        <p:origin x="1454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customXml" Target="../customXml/item2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customXml" Target="../customXml/item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40" Type="http://schemas.openxmlformats.org/officeDocument/2006/relationships/customXml" Target="../customXml/item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9137E7-229D-4BB9-B39D-29D9186A3278}" type="doc">
      <dgm:prSet loTypeId="urn:microsoft.com/office/officeart/2005/8/layout/cycle4#1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2DB5E1E5-7DFA-4347-869C-BC8D0EF91635}">
      <dgm:prSet phldrT="[Text]" phldr="1"/>
      <dgm:spPr/>
      <dgm:t>
        <a:bodyPr/>
        <a:lstStyle/>
        <a:p>
          <a:endParaRPr lang="en-GB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AE2A2E0-8112-4FF1-856E-D16D58B3B90F}" type="sibTrans" cxnId="{F78A4DC4-660B-4993-93D8-394E7AD4CF23}">
      <dgm:prSet/>
      <dgm:spPr/>
      <dgm:t>
        <a:bodyPr/>
        <a:lstStyle/>
        <a:p>
          <a:endParaRPr lang="en-GB"/>
        </a:p>
      </dgm:t>
    </dgm:pt>
    <dgm:pt modelId="{A614997D-DAB2-4C7A-AE55-A30AACA3B6F7}" type="parTrans" cxnId="{F78A4DC4-660B-4993-93D8-394E7AD4CF23}">
      <dgm:prSet/>
      <dgm:spPr/>
      <dgm:t>
        <a:bodyPr/>
        <a:lstStyle/>
        <a:p>
          <a:endParaRPr lang="en-GB"/>
        </a:p>
      </dgm:t>
    </dgm:pt>
    <dgm:pt modelId="{961394A5-9760-4620-8EBF-9CE1EB7DB685}" type="pres">
      <dgm:prSet presAssocID="{3F9137E7-229D-4BB9-B39D-29D9186A3278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0C7EA06E-F769-47AD-9EFA-C2F7365506C2}" type="pres">
      <dgm:prSet presAssocID="{3F9137E7-229D-4BB9-B39D-29D9186A3278}" presName="children" presStyleCnt="0"/>
      <dgm:spPr/>
    </dgm:pt>
    <dgm:pt modelId="{977A361E-20A5-4898-B009-45374BD64B40}" type="pres">
      <dgm:prSet presAssocID="{3F9137E7-229D-4BB9-B39D-29D9186A3278}" presName="childPlaceholder" presStyleCnt="0"/>
      <dgm:spPr/>
    </dgm:pt>
    <dgm:pt modelId="{8DB5CC58-32E6-494C-8C78-C6BC91F3B0B2}" type="pres">
      <dgm:prSet presAssocID="{3F9137E7-229D-4BB9-B39D-29D9186A3278}" presName="circle" presStyleCnt="0"/>
      <dgm:spPr/>
    </dgm:pt>
    <dgm:pt modelId="{EA7AA8E9-9C30-4D33-876C-A98DC0BFE09C}" type="pres">
      <dgm:prSet presAssocID="{3F9137E7-229D-4BB9-B39D-29D9186A3278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9A47FD2-C3E5-4797-9DB0-63A43C10B050}" type="pres">
      <dgm:prSet presAssocID="{3F9137E7-229D-4BB9-B39D-29D9186A3278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0701ACE-4A31-4476-ACE4-29D47D9C8229}" type="pres">
      <dgm:prSet presAssocID="{3F9137E7-229D-4BB9-B39D-29D9186A3278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05E7C4E-3B8D-4113-882E-99C8F26DCC6A}" type="pres">
      <dgm:prSet presAssocID="{3F9137E7-229D-4BB9-B39D-29D9186A3278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F2526EF-250D-49DE-8E06-2887C08AB433}" type="pres">
      <dgm:prSet presAssocID="{3F9137E7-229D-4BB9-B39D-29D9186A3278}" presName="quadrantPlaceholder" presStyleCnt="0"/>
      <dgm:spPr/>
    </dgm:pt>
    <dgm:pt modelId="{F2D24C6D-ACC0-44A2-832B-9FFDAB4B1817}" type="pres">
      <dgm:prSet presAssocID="{3F9137E7-229D-4BB9-B39D-29D9186A3278}" presName="center1" presStyleLbl="fgShp" presStyleIdx="0" presStyleCnt="2" custLinFactX="271481" custLinFactNeighborX="300000" custLinFactNeighborY="-80695"/>
      <dgm:spPr>
        <a:solidFill>
          <a:schemeClr val="bg1"/>
        </a:solidFill>
        <a:ln>
          <a:solidFill>
            <a:schemeClr val="bg1"/>
          </a:solidFill>
        </a:ln>
        <a:effectLst/>
      </dgm:spPr>
    </dgm:pt>
    <dgm:pt modelId="{B9805D57-4FCB-4835-96CA-D0786C914C53}" type="pres">
      <dgm:prSet presAssocID="{3F9137E7-229D-4BB9-B39D-29D9186A3278}" presName="center2" presStyleLbl="fgShp" presStyleIdx="1" presStyleCnt="2" custLinFactX="200000" custLinFactNeighborX="288518" custLinFactNeighborY="-19231"/>
      <dgm:spPr>
        <a:solidFill>
          <a:schemeClr val="bg1"/>
        </a:solidFill>
        <a:ln>
          <a:solidFill>
            <a:schemeClr val="bg1"/>
          </a:solidFill>
        </a:ln>
        <a:effectLst/>
      </dgm:spPr>
    </dgm:pt>
  </dgm:ptLst>
  <dgm:cxnLst>
    <dgm:cxn modelId="{405CC335-6C13-4BD6-B608-8EE7B48DEF52}" type="presOf" srcId="{2DB5E1E5-7DFA-4347-869C-BC8D0EF91635}" destId="{EA7AA8E9-9C30-4D33-876C-A98DC0BFE09C}" srcOrd="0" destOrd="0" presId="urn:microsoft.com/office/officeart/2005/8/layout/cycle4#1"/>
    <dgm:cxn modelId="{F78A4DC4-660B-4993-93D8-394E7AD4CF23}" srcId="{3F9137E7-229D-4BB9-B39D-29D9186A3278}" destId="{2DB5E1E5-7DFA-4347-869C-BC8D0EF91635}" srcOrd="0" destOrd="0" parTransId="{A614997D-DAB2-4C7A-AE55-A30AACA3B6F7}" sibTransId="{6AE2A2E0-8112-4FF1-856E-D16D58B3B90F}"/>
    <dgm:cxn modelId="{6F90098A-18D9-41C3-91B6-EDF2B7BEA7A0}" type="presOf" srcId="{3F9137E7-229D-4BB9-B39D-29D9186A3278}" destId="{961394A5-9760-4620-8EBF-9CE1EB7DB685}" srcOrd="0" destOrd="0" presId="urn:microsoft.com/office/officeart/2005/8/layout/cycle4#1"/>
    <dgm:cxn modelId="{5D1A235F-B51F-4DA9-86C8-5EF117925F0C}" type="presParOf" srcId="{961394A5-9760-4620-8EBF-9CE1EB7DB685}" destId="{0C7EA06E-F769-47AD-9EFA-C2F7365506C2}" srcOrd="0" destOrd="0" presId="urn:microsoft.com/office/officeart/2005/8/layout/cycle4#1"/>
    <dgm:cxn modelId="{EFB4FE9F-DF37-449C-BFC1-6A5C30A3E331}" type="presParOf" srcId="{0C7EA06E-F769-47AD-9EFA-C2F7365506C2}" destId="{977A361E-20A5-4898-B009-45374BD64B40}" srcOrd="0" destOrd="0" presId="urn:microsoft.com/office/officeart/2005/8/layout/cycle4#1"/>
    <dgm:cxn modelId="{9EFFC439-3169-42F4-8AAD-8B5FC9BC4B11}" type="presParOf" srcId="{961394A5-9760-4620-8EBF-9CE1EB7DB685}" destId="{8DB5CC58-32E6-494C-8C78-C6BC91F3B0B2}" srcOrd="1" destOrd="0" presId="urn:microsoft.com/office/officeart/2005/8/layout/cycle4#1"/>
    <dgm:cxn modelId="{480E9C36-B1FE-4EC7-BAE3-54FFCC7B6E84}" type="presParOf" srcId="{8DB5CC58-32E6-494C-8C78-C6BC91F3B0B2}" destId="{EA7AA8E9-9C30-4D33-876C-A98DC0BFE09C}" srcOrd="0" destOrd="0" presId="urn:microsoft.com/office/officeart/2005/8/layout/cycle4#1"/>
    <dgm:cxn modelId="{C35BA7DD-D32D-4105-9410-4C39F1400E3F}" type="presParOf" srcId="{8DB5CC58-32E6-494C-8C78-C6BC91F3B0B2}" destId="{29A47FD2-C3E5-4797-9DB0-63A43C10B050}" srcOrd="1" destOrd="0" presId="urn:microsoft.com/office/officeart/2005/8/layout/cycle4#1"/>
    <dgm:cxn modelId="{FDB7541B-D13D-4952-9F8A-A969C2AF0330}" type="presParOf" srcId="{8DB5CC58-32E6-494C-8C78-C6BC91F3B0B2}" destId="{60701ACE-4A31-4476-ACE4-29D47D9C8229}" srcOrd="2" destOrd="0" presId="urn:microsoft.com/office/officeart/2005/8/layout/cycle4#1"/>
    <dgm:cxn modelId="{9364E4D2-5494-488F-BC6A-4654A098CAAE}" type="presParOf" srcId="{8DB5CC58-32E6-494C-8C78-C6BC91F3B0B2}" destId="{E05E7C4E-3B8D-4113-882E-99C8F26DCC6A}" srcOrd="3" destOrd="0" presId="urn:microsoft.com/office/officeart/2005/8/layout/cycle4#1"/>
    <dgm:cxn modelId="{0647D5A2-4848-49B3-A848-77CA96EF9228}" type="presParOf" srcId="{8DB5CC58-32E6-494C-8C78-C6BC91F3B0B2}" destId="{CF2526EF-250D-49DE-8E06-2887C08AB433}" srcOrd="4" destOrd="0" presId="urn:microsoft.com/office/officeart/2005/8/layout/cycle4#1"/>
    <dgm:cxn modelId="{08092973-83D4-476A-9C87-741441834AD1}" type="presParOf" srcId="{961394A5-9760-4620-8EBF-9CE1EB7DB685}" destId="{F2D24C6D-ACC0-44A2-832B-9FFDAB4B1817}" srcOrd="2" destOrd="0" presId="urn:microsoft.com/office/officeart/2005/8/layout/cycle4#1"/>
    <dgm:cxn modelId="{0F1E1BC1-05FD-4115-A405-3CB04BBA8739}" type="presParOf" srcId="{961394A5-9760-4620-8EBF-9CE1EB7DB685}" destId="{B9805D57-4FCB-4835-96CA-D0786C914C53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F9137E7-229D-4BB9-B39D-29D9186A3278}" type="doc">
      <dgm:prSet loTypeId="urn:microsoft.com/office/officeart/2005/8/layout/cycle4#1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2DB5E1E5-7DFA-4347-869C-BC8D0EF91635}">
      <dgm:prSet phldrT="[Text]" phldr="1"/>
      <dgm:spPr/>
      <dgm:t>
        <a:bodyPr/>
        <a:lstStyle/>
        <a:p>
          <a:endParaRPr lang="en-GB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AE2A2E0-8112-4FF1-856E-D16D58B3B90F}" type="sibTrans" cxnId="{F78A4DC4-660B-4993-93D8-394E7AD4CF23}">
      <dgm:prSet/>
      <dgm:spPr/>
      <dgm:t>
        <a:bodyPr/>
        <a:lstStyle/>
        <a:p>
          <a:endParaRPr lang="en-GB"/>
        </a:p>
      </dgm:t>
    </dgm:pt>
    <dgm:pt modelId="{A614997D-DAB2-4C7A-AE55-A30AACA3B6F7}" type="parTrans" cxnId="{F78A4DC4-660B-4993-93D8-394E7AD4CF23}">
      <dgm:prSet/>
      <dgm:spPr/>
      <dgm:t>
        <a:bodyPr/>
        <a:lstStyle/>
        <a:p>
          <a:endParaRPr lang="en-GB"/>
        </a:p>
      </dgm:t>
    </dgm:pt>
    <dgm:pt modelId="{961394A5-9760-4620-8EBF-9CE1EB7DB685}" type="pres">
      <dgm:prSet presAssocID="{3F9137E7-229D-4BB9-B39D-29D9186A3278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0C7EA06E-F769-47AD-9EFA-C2F7365506C2}" type="pres">
      <dgm:prSet presAssocID="{3F9137E7-229D-4BB9-B39D-29D9186A3278}" presName="children" presStyleCnt="0"/>
      <dgm:spPr/>
    </dgm:pt>
    <dgm:pt modelId="{977A361E-20A5-4898-B009-45374BD64B40}" type="pres">
      <dgm:prSet presAssocID="{3F9137E7-229D-4BB9-B39D-29D9186A3278}" presName="childPlaceholder" presStyleCnt="0"/>
      <dgm:spPr/>
    </dgm:pt>
    <dgm:pt modelId="{8DB5CC58-32E6-494C-8C78-C6BC91F3B0B2}" type="pres">
      <dgm:prSet presAssocID="{3F9137E7-229D-4BB9-B39D-29D9186A3278}" presName="circle" presStyleCnt="0"/>
      <dgm:spPr/>
    </dgm:pt>
    <dgm:pt modelId="{EA7AA8E9-9C30-4D33-876C-A98DC0BFE09C}" type="pres">
      <dgm:prSet presAssocID="{3F9137E7-229D-4BB9-B39D-29D9186A3278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9A47FD2-C3E5-4797-9DB0-63A43C10B050}" type="pres">
      <dgm:prSet presAssocID="{3F9137E7-229D-4BB9-B39D-29D9186A3278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0701ACE-4A31-4476-ACE4-29D47D9C8229}" type="pres">
      <dgm:prSet presAssocID="{3F9137E7-229D-4BB9-B39D-29D9186A3278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05E7C4E-3B8D-4113-882E-99C8F26DCC6A}" type="pres">
      <dgm:prSet presAssocID="{3F9137E7-229D-4BB9-B39D-29D9186A3278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F2526EF-250D-49DE-8E06-2887C08AB433}" type="pres">
      <dgm:prSet presAssocID="{3F9137E7-229D-4BB9-B39D-29D9186A3278}" presName="quadrantPlaceholder" presStyleCnt="0"/>
      <dgm:spPr/>
    </dgm:pt>
    <dgm:pt modelId="{F2D24C6D-ACC0-44A2-832B-9FFDAB4B1817}" type="pres">
      <dgm:prSet presAssocID="{3F9137E7-229D-4BB9-B39D-29D9186A3278}" presName="center1" presStyleLbl="fgShp" presStyleIdx="0" presStyleCnt="2" custLinFactX="271481" custLinFactNeighborX="300000" custLinFactNeighborY="-80695"/>
      <dgm:spPr>
        <a:solidFill>
          <a:schemeClr val="bg1"/>
        </a:solidFill>
        <a:ln>
          <a:solidFill>
            <a:schemeClr val="bg1"/>
          </a:solidFill>
        </a:ln>
        <a:effectLst/>
      </dgm:spPr>
    </dgm:pt>
    <dgm:pt modelId="{B9805D57-4FCB-4835-96CA-D0786C914C53}" type="pres">
      <dgm:prSet presAssocID="{3F9137E7-229D-4BB9-B39D-29D9186A3278}" presName="center2" presStyleLbl="fgShp" presStyleIdx="1" presStyleCnt="2" custLinFactX="200000" custLinFactNeighborX="288518" custLinFactNeighborY="-19231"/>
      <dgm:spPr>
        <a:solidFill>
          <a:schemeClr val="bg1"/>
        </a:solidFill>
        <a:ln>
          <a:solidFill>
            <a:schemeClr val="bg1"/>
          </a:solidFill>
        </a:ln>
        <a:effectLst/>
      </dgm:spPr>
    </dgm:pt>
  </dgm:ptLst>
  <dgm:cxnLst>
    <dgm:cxn modelId="{E9777DA6-C662-463A-93F9-8C744F8C43B6}" type="presOf" srcId="{3F9137E7-229D-4BB9-B39D-29D9186A3278}" destId="{961394A5-9760-4620-8EBF-9CE1EB7DB685}" srcOrd="0" destOrd="0" presId="urn:microsoft.com/office/officeart/2005/8/layout/cycle4#1"/>
    <dgm:cxn modelId="{610C9045-A52B-4FE6-ADBD-746A4C8E9C5C}" type="presOf" srcId="{2DB5E1E5-7DFA-4347-869C-BC8D0EF91635}" destId="{EA7AA8E9-9C30-4D33-876C-A98DC0BFE09C}" srcOrd="0" destOrd="0" presId="urn:microsoft.com/office/officeart/2005/8/layout/cycle4#1"/>
    <dgm:cxn modelId="{F78A4DC4-660B-4993-93D8-394E7AD4CF23}" srcId="{3F9137E7-229D-4BB9-B39D-29D9186A3278}" destId="{2DB5E1E5-7DFA-4347-869C-BC8D0EF91635}" srcOrd="0" destOrd="0" parTransId="{A614997D-DAB2-4C7A-AE55-A30AACA3B6F7}" sibTransId="{6AE2A2E0-8112-4FF1-856E-D16D58B3B90F}"/>
    <dgm:cxn modelId="{65550CFB-FE67-40B6-9525-DD5BC559FE19}" type="presParOf" srcId="{961394A5-9760-4620-8EBF-9CE1EB7DB685}" destId="{0C7EA06E-F769-47AD-9EFA-C2F7365506C2}" srcOrd="0" destOrd="0" presId="urn:microsoft.com/office/officeart/2005/8/layout/cycle4#1"/>
    <dgm:cxn modelId="{C7D88131-2DEA-4B21-8FE7-2FF6533E7B8C}" type="presParOf" srcId="{0C7EA06E-F769-47AD-9EFA-C2F7365506C2}" destId="{977A361E-20A5-4898-B009-45374BD64B40}" srcOrd="0" destOrd="0" presId="urn:microsoft.com/office/officeart/2005/8/layout/cycle4#1"/>
    <dgm:cxn modelId="{6C38BACD-9B99-42FF-A4F6-DBFEB28CFF0B}" type="presParOf" srcId="{961394A5-9760-4620-8EBF-9CE1EB7DB685}" destId="{8DB5CC58-32E6-494C-8C78-C6BC91F3B0B2}" srcOrd="1" destOrd="0" presId="urn:microsoft.com/office/officeart/2005/8/layout/cycle4#1"/>
    <dgm:cxn modelId="{0A8077B4-2963-4141-9B93-FE117F6DA63F}" type="presParOf" srcId="{8DB5CC58-32E6-494C-8C78-C6BC91F3B0B2}" destId="{EA7AA8E9-9C30-4D33-876C-A98DC0BFE09C}" srcOrd="0" destOrd="0" presId="urn:microsoft.com/office/officeart/2005/8/layout/cycle4#1"/>
    <dgm:cxn modelId="{8B185305-E1FD-4F52-9345-853E8AB5F67A}" type="presParOf" srcId="{8DB5CC58-32E6-494C-8C78-C6BC91F3B0B2}" destId="{29A47FD2-C3E5-4797-9DB0-63A43C10B050}" srcOrd="1" destOrd="0" presId="urn:microsoft.com/office/officeart/2005/8/layout/cycle4#1"/>
    <dgm:cxn modelId="{E6A6B0E1-749A-4904-990D-29B99BBC00F7}" type="presParOf" srcId="{8DB5CC58-32E6-494C-8C78-C6BC91F3B0B2}" destId="{60701ACE-4A31-4476-ACE4-29D47D9C8229}" srcOrd="2" destOrd="0" presId="urn:microsoft.com/office/officeart/2005/8/layout/cycle4#1"/>
    <dgm:cxn modelId="{974C9CFF-ED8C-4CBD-B216-01E603C836CC}" type="presParOf" srcId="{8DB5CC58-32E6-494C-8C78-C6BC91F3B0B2}" destId="{E05E7C4E-3B8D-4113-882E-99C8F26DCC6A}" srcOrd="3" destOrd="0" presId="urn:microsoft.com/office/officeart/2005/8/layout/cycle4#1"/>
    <dgm:cxn modelId="{CC1495A4-C473-4C89-AB9B-CCCF6EE8F446}" type="presParOf" srcId="{8DB5CC58-32E6-494C-8C78-C6BC91F3B0B2}" destId="{CF2526EF-250D-49DE-8E06-2887C08AB433}" srcOrd="4" destOrd="0" presId="urn:microsoft.com/office/officeart/2005/8/layout/cycle4#1"/>
    <dgm:cxn modelId="{F201F0EE-44B4-4A76-9ED4-A5DD97700BC0}" type="presParOf" srcId="{961394A5-9760-4620-8EBF-9CE1EB7DB685}" destId="{F2D24C6D-ACC0-44A2-832B-9FFDAB4B1817}" srcOrd="2" destOrd="0" presId="urn:microsoft.com/office/officeart/2005/8/layout/cycle4#1"/>
    <dgm:cxn modelId="{8032EA30-F0CE-4C4E-9343-A529AE5E75A0}" type="presParOf" srcId="{961394A5-9760-4620-8EBF-9CE1EB7DB685}" destId="{B9805D57-4FCB-4835-96CA-D0786C914C53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F9137E7-229D-4BB9-B39D-29D9186A3278}" type="doc">
      <dgm:prSet loTypeId="urn:microsoft.com/office/officeart/2005/8/layout/cycle4#1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2DB5E1E5-7DFA-4347-869C-BC8D0EF91635}">
      <dgm:prSet phldrT="[Text]" phldr="1"/>
      <dgm:spPr/>
      <dgm:t>
        <a:bodyPr/>
        <a:lstStyle/>
        <a:p>
          <a:endParaRPr lang="en-GB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AE2A2E0-8112-4FF1-856E-D16D58B3B90F}" type="sibTrans" cxnId="{F78A4DC4-660B-4993-93D8-394E7AD4CF23}">
      <dgm:prSet/>
      <dgm:spPr/>
      <dgm:t>
        <a:bodyPr/>
        <a:lstStyle/>
        <a:p>
          <a:endParaRPr lang="en-GB"/>
        </a:p>
      </dgm:t>
    </dgm:pt>
    <dgm:pt modelId="{A614997D-DAB2-4C7A-AE55-A30AACA3B6F7}" type="parTrans" cxnId="{F78A4DC4-660B-4993-93D8-394E7AD4CF23}">
      <dgm:prSet/>
      <dgm:spPr/>
      <dgm:t>
        <a:bodyPr/>
        <a:lstStyle/>
        <a:p>
          <a:endParaRPr lang="en-GB"/>
        </a:p>
      </dgm:t>
    </dgm:pt>
    <dgm:pt modelId="{961394A5-9760-4620-8EBF-9CE1EB7DB685}" type="pres">
      <dgm:prSet presAssocID="{3F9137E7-229D-4BB9-B39D-29D9186A3278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0C7EA06E-F769-47AD-9EFA-C2F7365506C2}" type="pres">
      <dgm:prSet presAssocID="{3F9137E7-229D-4BB9-B39D-29D9186A3278}" presName="children" presStyleCnt="0"/>
      <dgm:spPr/>
    </dgm:pt>
    <dgm:pt modelId="{977A361E-20A5-4898-B009-45374BD64B40}" type="pres">
      <dgm:prSet presAssocID="{3F9137E7-229D-4BB9-B39D-29D9186A3278}" presName="childPlaceholder" presStyleCnt="0"/>
      <dgm:spPr/>
    </dgm:pt>
    <dgm:pt modelId="{8DB5CC58-32E6-494C-8C78-C6BC91F3B0B2}" type="pres">
      <dgm:prSet presAssocID="{3F9137E7-229D-4BB9-B39D-29D9186A3278}" presName="circle" presStyleCnt="0"/>
      <dgm:spPr/>
    </dgm:pt>
    <dgm:pt modelId="{EA7AA8E9-9C30-4D33-876C-A98DC0BFE09C}" type="pres">
      <dgm:prSet presAssocID="{3F9137E7-229D-4BB9-B39D-29D9186A3278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9A47FD2-C3E5-4797-9DB0-63A43C10B050}" type="pres">
      <dgm:prSet presAssocID="{3F9137E7-229D-4BB9-B39D-29D9186A3278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0701ACE-4A31-4476-ACE4-29D47D9C8229}" type="pres">
      <dgm:prSet presAssocID="{3F9137E7-229D-4BB9-B39D-29D9186A3278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05E7C4E-3B8D-4113-882E-99C8F26DCC6A}" type="pres">
      <dgm:prSet presAssocID="{3F9137E7-229D-4BB9-B39D-29D9186A3278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F2526EF-250D-49DE-8E06-2887C08AB433}" type="pres">
      <dgm:prSet presAssocID="{3F9137E7-229D-4BB9-B39D-29D9186A3278}" presName="quadrantPlaceholder" presStyleCnt="0"/>
      <dgm:spPr/>
    </dgm:pt>
    <dgm:pt modelId="{F2D24C6D-ACC0-44A2-832B-9FFDAB4B1817}" type="pres">
      <dgm:prSet presAssocID="{3F9137E7-229D-4BB9-B39D-29D9186A3278}" presName="center1" presStyleLbl="fgShp" presStyleIdx="0" presStyleCnt="2" custLinFactX="271481" custLinFactNeighborX="300000" custLinFactNeighborY="-80695"/>
      <dgm:spPr>
        <a:solidFill>
          <a:schemeClr val="bg1"/>
        </a:solidFill>
        <a:ln>
          <a:solidFill>
            <a:schemeClr val="bg1"/>
          </a:solidFill>
        </a:ln>
        <a:effectLst/>
      </dgm:spPr>
    </dgm:pt>
    <dgm:pt modelId="{B9805D57-4FCB-4835-96CA-D0786C914C53}" type="pres">
      <dgm:prSet presAssocID="{3F9137E7-229D-4BB9-B39D-29D9186A3278}" presName="center2" presStyleLbl="fgShp" presStyleIdx="1" presStyleCnt="2" custLinFactX="200000" custLinFactNeighborX="288518" custLinFactNeighborY="-19231"/>
      <dgm:spPr>
        <a:solidFill>
          <a:schemeClr val="bg1"/>
        </a:solidFill>
        <a:ln>
          <a:solidFill>
            <a:schemeClr val="bg1"/>
          </a:solidFill>
        </a:ln>
        <a:effectLst/>
      </dgm:spPr>
    </dgm:pt>
  </dgm:ptLst>
  <dgm:cxnLst>
    <dgm:cxn modelId="{267EE0C6-1E16-4390-BB46-F9578B94F1C9}" type="presOf" srcId="{3F9137E7-229D-4BB9-B39D-29D9186A3278}" destId="{961394A5-9760-4620-8EBF-9CE1EB7DB685}" srcOrd="0" destOrd="0" presId="urn:microsoft.com/office/officeart/2005/8/layout/cycle4#1"/>
    <dgm:cxn modelId="{F78A4DC4-660B-4993-93D8-394E7AD4CF23}" srcId="{3F9137E7-229D-4BB9-B39D-29D9186A3278}" destId="{2DB5E1E5-7DFA-4347-869C-BC8D0EF91635}" srcOrd="0" destOrd="0" parTransId="{A614997D-DAB2-4C7A-AE55-A30AACA3B6F7}" sibTransId="{6AE2A2E0-8112-4FF1-856E-D16D58B3B90F}"/>
    <dgm:cxn modelId="{6490B575-A9DA-4E5C-8F4A-00B238CADBC2}" type="presOf" srcId="{2DB5E1E5-7DFA-4347-869C-BC8D0EF91635}" destId="{EA7AA8E9-9C30-4D33-876C-A98DC0BFE09C}" srcOrd="0" destOrd="0" presId="urn:microsoft.com/office/officeart/2005/8/layout/cycle4#1"/>
    <dgm:cxn modelId="{366D95F8-6342-4B9B-9D4C-83384006E021}" type="presParOf" srcId="{961394A5-9760-4620-8EBF-9CE1EB7DB685}" destId="{0C7EA06E-F769-47AD-9EFA-C2F7365506C2}" srcOrd="0" destOrd="0" presId="urn:microsoft.com/office/officeart/2005/8/layout/cycle4#1"/>
    <dgm:cxn modelId="{D8BD16CE-4381-4608-A1AC-044135D13427}" type="presParOf" srcId="{0C7EA06E-F769-47AD-9EFA-C2F7365506C2}" destId="{977A361E-20A5-4898-B009-45374BD64B40}" srcOrd="0" destOrd="0" presId="urn:microsoft.com/office/officeart/2005/8/layout/cycle4#1"/>
    <dgm:cxn modelId="{CE7454D6-F876-4227-9E6C-39B52EF21A22}" type="presParOf" srcId="{961394A5-9760-4620-8EBF-9CE1EB7DB685}" destId="{8DB5CC58-32E6-494C-8C78-C6BC91F3B0B2}" srcOrd="1" destOrd="0" presId="urn:microsoft.com/office/officeart/2005/8/layout/cycle4#1"/>
    <dgm:cxn modelId="{D9B5632D-CBF9-4BCC-9A60-348F07FE0AF2}" type="presParOf" srcId="{8DB5CC58-32E6-494C-8C78-C6BC91F3B0B2}" destId="{EA7AA8E9-9C30-4D33-876C-A98DC0BFE09C}" srcOrd="0" destOrd="0" presId="urn:microsoft.com/office/officeart/2005/8/layout/cycle4#1"/>
    <dgm:cxn modelId="{23881CEF-4746-4614-BCBB-9EA785CE87D3}" type="presParOf" srcId="{8DB5CC58-32E6-494C-8C78-C6BC91F3B0B2}" destId="{29A47FD2-C3E5-4797-9DB0-63A43C10B050}" srcOrd="1" destOrd="0" presId="urn:microsoft.com/office/officeart/2005/8/layout/cycle4#1"/>
    <dgm:cxn modelId="{570E83C9-D457-4AD7-AAFF-5AA4DE6BBC36}" type="presParOf" srcId="{8DB5CC58-32E6-494C-8C78-C6BC91F3B0B2}" destId="{60701ACE-4A31-4476-ACE4-29D47D9C8229}" srcOrd="2" destOrd="0" presId="urn:microsoft.com/office/officeart/2005/8/layout/cycle4#1"/>
    <dgm:cxn modelId="{5B79C453-2873-45C8-BC66-B2E209D31009}" type="presParOf" srcId="{8DB5CC58-32E6-494C-8C78-C6BC91F3B0B2}" destId="{E05E7C4E-3B8D-4113-882E-99C8F26DCC6A}" srcOrd="3" destOrd="0" presId="urn:microsoft.com/office/officeart/2005/8/layout/cycle4#1"/>
    <dgm:cxn modelId="{251BD9DF-E17C-4AC9-A1AA-B81635FB6B1B}" type="presParOf" srcId="{8DB5CC58-32E6-494C-8C78-C6BC91F3B0B2}" destId="{CF2526EF-250D-49DE-8E06-2887C08AB433}" srcOrd="4" destOrd="0" presId="urn:microsoft.com/office/officeart/2005/8/layout/cycle4#1"/>
    <dgm:cxn modelId="{6FCC00D7-678A-4DBF-A27C-01FCFF7E2FB3}" type="presParOf" srcId="{961394A5-9760-4620-8EBF-9CE1EB7DB685}" destId="{F2D24C6D-ACC0-44A2-832B-9FFDAB4B1817}" srcOrd="2" destOrd="0" presId="urn:microsoft.com/office/officeart/2005/8/layout/cycle4#1"/>
    <dgm:cxn modelId="{40FA0D5E-5634-45F5-B2AE-C13B6746C6D0}" type="presParOf" srcId="{961394A5-9760-4620-8EBF-9CE1EB7DB685}" destId="{B9805D57-4FCB-4835-96CA-D0786C914C53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6D35B66-5C23-4F0A-B4C1-46FFBAE734C8}" type="doc">
      <dgm:prSet loTypeId="urn:microsoft.com/office/officeart/2005/8/layout/equation1" loCatId="relationship" qsTypeId="urn:microsoft.com/office/officeart/2005/8/quickstyle/simple1" qsCatId="simple" csTypeId="urn:microsoft.com/office/officeart/2005/8/colors/accent1_2" csCatId="accent1" phldr="1"/>
      <dgm:spPr/>
    </dgm:pt>
    <dgm:pt modelId="{C3A0BC06-8465-40ED-8CA6-941C8039466C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n-GB" sz="2000" b="1" dirty="0" smtClean="0">
              <a:latin typeface="Arial" panose="020B0604020202020204" pitchFamily="34" charset="0"/>
              <a:cs typeface="Arial" panose="020B0604020202020204" pitchFamily="34" charset="0"/>
            </a:rPr>
            <a:t>Language</a:t>
          </a:r>
          <a:endParaRPr lang="en-GB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DC155B8-7EEE-4B31-98DA-64E2700ABCA7}" type="parTrans" cxnId="{B24B74F3-6322-4D99-97DE-4B3367C04B4E}">
      <dgm:prSet/>
      <dgm:spPr/>
      <dgm:t>
        <a:bodyPr/>
        <a:lstStyle/>
        <a:p>
          <a:endParaRPr lang="en-GB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5BEC388-924A-4E47-BDA0-BAC1DA8A88A8}" type="sibTrans" cxnId="{B24B74F3-6322-4D99-97DE-4B3367C04B4E}">
      <dgm:prSet custT="1"/>
      <dgm:spPr/>
      <dgm:t>
        <a:bodyPr/>
        <a:lstStyle/>
        <a:p>
          <a:endParaRPr lang="en-GB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C7EB574-B9AA-4EF4-BEF4-3D3C8E25994D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sz="2000" b="1" dirty="0" smtClean="0">
              <a:latin typeface="Arial" panose="020B0604020202020204" pitchFamily="34" charset="0"/>
              <a:cs typeface="Arial" panose="020B0604020202020204" pitchFamily="34" charset="0"/>
            </a:rPr>
            <a:t>Culture</a:t>
          </a:r>
          <a:endParaRPr lang="en-GB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717B349-5762-4276-BFA1-793D522EFEF5}" type="parTrans" cxnId="{010082FA-B885-465C-8469-47B64E4CA352}">
      <dgm:prSet/>
      <dgm:spPr/>
      <dgm:t>
        <a:bodyPr/>
        <a:lstStyle/>
        <a:p>
          <a:endParaRPr lang="en-GB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1C2CE39-4B0A-400C-B5CB-BB0A61019762}" type="sibTrans" cxnId="{010082FA-B885-465C-8469-47B64E4CA352}">
      <dgm:prSet custT="1"/>
      <dgm:spPr/>
      <dgm:t>
        <a:bodyPr/>
        <a:lstStyle/>
        <a:p>
          <a:endParaRPr lang="en-GB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65A3EB3-4090-43FD-9764-4B9ABD0B0A63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sz="2000" b="1" dirty="0" smtClean="0">
              <a:latin typeface="Arial" panose="020B0604020202020204" pitchFamily="34" charset="0"/>
              <a:cs typeface="Arial" panose="020B0604020202020204" pitchFamily="34" charset="0"/>
            </a:rPr>
            <a:t>Integration</a:t>
          </a:r>
          <a:endParaRPr lang="en-GB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92E99E6-2015-4920-8C42-ABE64A11DDFC}" type="parTrans" cxnId="{AFCA7088-F9F4-4D0B-8E8A-1D9AA71DE822}">
      <dgm:prSet/>
      <dgm:spPr/>
      <dgm:t>
        <a:bodyPr/>
        <a:lstStyle/>
        <a:p>
          <a:endParaRPr lang="en-GB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C6DF0A9-98AE-4491-B19B-127EFE027AEA}" type="sibTrans" cxnId="{AFCA7088-F9F4-4D0B-8E8A-1D9AA71DE822}">
      <dgm:prSet/>
      <dgm:spPr/>
      <dgm:t>
        <a:bodyPr/>
        <a:lstStyle/>
        <a:p>
          <a:endParaRPr lang="en-GB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5589785-7C5D-4F4B-B92C-E6CB57E44FB9}" type="pres">
      <dgm:prSet presAssocID="{26D35B66-5C23-4F0A-B4C1-46FFBAE734C8}" presName="linearFlow" presStyleCnt="0">
        <dgm:presLayoutVars>
          <dgm:dir/>
          <dgm:resizeHandles val="exact"/>
        </dgm:presLayoutVars>
      </dgm:prSet>
      <dgm:spPr/>
    </dgm:pt>
    <dgm:pt modelId="{C6832953-D1C4-40F3-98E4-D6A9701860B8}" type="pres">
      <dgm:prSet presAssocID="{C3A0BC06-8465-40ED-8CA6-941C8039466C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6E73CB9-07A3-4BB1-8C94-2E80C30C0A8A}" type="pres">
      <dgm:prSet presAssocID="{95BEC388-924A-4E47-BDA0-BAC1DA8A88A8}" presName="spacerL" presStyleCnt="0"/>
      <dgm:spPr/>
    </dgm:pt>
    <dgm:pt modelId="{A8E97B4F-3FBB-4DCF-8631-FA3870F83AE1}" type="pres">
      <dgm:prSet presAssocID="{95BEC388-924A-4E47-BDA0-BAC1DA8A88A8}" presName="sibTrans" presStyleLbl="sibTrans2D1" presStyleIdx="0" presStyleCnt="2"/>
      <dgm:spPr/>
      <dgm:t>
        <a:bodyPr/>
        <a:lstStyle/>
        <a:p>
          <a:endParaRPr lang="en-GB"/>
        </a:p>
      </dgm:t>
    </dgm:pt>
    <dgm:pt modelId="{9283862A-3907-4205-9D1F-3D09BA472B92}" type="pres">
      <dgm:prSet presAssocID="{95BEC388-924A-4E47-BDA0-BAC1DA8A88A8}" presName="spacerR" presStyleCnt="0"/>
      <dgm:spPr/>
    </dgm:pt>
    <dgm:pt modelId="{E77297CA-D1D0-4247-951A-560871B87115}" type="pres">
      <dgm:prSet presAssocID="{CC7EB574-B9AA-4EF4-BEF4-3D3C8E25994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15F20DA-A66B-44BF-8875-6650EE092A93}" type="pres">
      <dgm:prSet presAssocID="{81C2CE39-4B0A-400C-B5CB-BB0A61019762}" presName="spacerL" presStyleCnt="0"/>
      <dgm:spPr/>
    </dgm:pt>
    <dgm:pt modelId="{92A6054A-EE48-4DC5-B4B6-0FFAD123736D}" type="pres">
      <dgm:prSet presAssocID="{81C2CE39-4B0A-400C-B5CB-BB0A61019762}" presName="sibTrans" presStyleLbl="sibTrans2D1" presStyleIdx="1" presStyleCnt="2"/>
      <dgm:spPr/>
      <dgm:t>
        <a:bodyPr/>
        <a:lstStyle/>
        <a:p>
          <a:endParaRPr lang="en-GB"/>
        </a:p>
      </dgm:t>
    </dgm:pt>
    <dgm:pt modelId="{E8338C67-F306-4BB7-BB1E-1544E247742E}" type="pres">
      <dgm:prSet presAssocID="{81C2CE39-4B0A-400C-B5CB-BB0A61019762}" presName="spacerR" presStyleCnt="0"/>
      <dgm:spPr/>
    </dgm:pt>
    <dgm:pt modelId="{F03B0BED-3D6F-47BC-90F2-2B2BB62181D6}" type="pres">
      <dgm:prSet presAssocID="{265A3EB3-4090-43FD-9764-4B9ABD0B0A6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87B665F4-ACA4-4B3D-AC66-ED00FEA18514}" type="presOf" srcId="{26D35B66-5C23-4F0A-B4C1-46FFBAE734C8}" destId="{85589785-7C5D-4F4B-B92C-E6CB57E44FB9}" srcOrd="0" destOrd="0" presId="urn:microsoft.com/office/officeart/2005/8/layout/equation1"/>
    <dgm:cxn modelId="{AFCA7088-F9F4-4D0B-8E8A-1D9AA71DE822}" srcId="{26D35B66-5C23-4F0A-B4C1-46FFBAE734C8}" destId="{265A3EB3-4090-43FD-9764-4B9ABD0B0A63}" srcOrd="2" destOrd="0" parTransId="{992E99E6-2015-4920-8C42-ABE64A11DDFC}" sibTransId="{EC6DF0A9-98AE-4491-B19B-127EFE027AEA}"/>
    <dgm:cxn modelId="{037CD698-9E85-4737-A135-78CED1BBE258}" type="presOf" srcId="{C3A0BC06-8465-40ED-8CA6-941C8039466C}" destId="{C6832953-D1C4-40F3-98E4-D6A9701860B8}" srcOrd="0" destOrd="0" presId="urn:microsoft.com/office/officeart/2005/8/layout/equation1"/>
    <dgm:cxn modelId="{BC8B3956-2382-4CCA-9A5E-0D173D719E20}" type="presOf" srcId="{265A3EB3-4090-43FD-9764-4B9ABD0B0A63}" destId="{F03B0BED-3D6F-47BC-90F2-2B2BB62181D6}" srcOrd="0" destOrd="0" presId="urn:microsoft.com/office/officeart/2005/8/layout/equation1"/>
    <dgm:cxn modelId="{4DC6AA7C-9ACC-44F3-90C6-77F5EDBB556A}" type="presOf" srcId="{95BEC388-924A-4E47-BDA0-BAC1DA8A88A8}" destId="{A8E97B4F-3FBB-4DCF-8631-FA3870F83AE1}" srcOrd="0" destOrd="0" presId="urn:microsoft.com/office/officeart/2005/8/layout/equation1"/>
    <dgm:cxn modelId="{B24B74F3-6322-4D99-97DE-4B3367C04B4E}" srcId="{26D35B66-5C23-4F0A-B4C1-46FFBAE734C8}" destId="{C3A0BC06-8465-40ED-8CA6-941C8039466C}" srcOrd="0" destOrd="0" parTransId="{DDC155B8-7EEE-4B31-98DA-64E2700ABCA7}" sibTransId="{95BEC388-924A-4E47-BDA0-BAC1DA8A88A8}"/>
    <dgm:cxn modelId="{21B72589-EFA2-4B45-B01A-9F677C3C2B4B}" type="presOf" srcId="{81C2CE39-4B0A-400C-B5CB-BB0A61019762}" destId="{92A6054A-EE48-4DC5-B4B6-0FFAD123736D}" srcOrd="0" destOrd="0" presId="urn:microsoft.com/office/officeart/2005/8/layout/equation1"/>
    <dgm:cxn modelId="{010082FA-B885-465C-8469-47B64E4CA352}" srcId="{26D35B66-5C23-4F0A-B4C1-46FFBAE734C8}" destId="{CC7EB574-B9AA-4EF4-BEF4-3D3C8E25994D}" srcOrd="1" destOrd="0" parTransId="{9717B349-5762-4276-BFA1-793D522EFEF5}" sibTransId="{81C2CE39-4B0A-400C-B5CB-BB0A61019762}"/>
    <dgm:cxn modelId="{3C2086B1-B14F-4BEE-B15D-B75A58D877AC}" type="presOf" srcId="{CC7EB574-B9AA-4EF4-BEF4-3D3C8E25994D}" destId="{E77297CA-D1D0-4247-951A-560871B87115}" srcOrd="0" destOrd="0" presId="urn:microsoft.com/office/officeart/2005/8/layout/equation1"/>
    <dgm:cxn modelId="{563B708E-DF23-4C00-BBFD-F07074F66649}" type="presParOf" srcId="{85589785-7C5D-4F4B-B92C-E6CB57E44FB9}" destId="{C6832953-D1C4-40F3-98E4-D6A9701860B8}" srcOrd="0" destOrd="0" presId="urn:microsoft.com/office/officeart/2005/8/layout/equation1"/>
    <dgm:cxn modelId="{E29CA874-5408-49FE-84D2-A41E109415D8}" type="presParOf" srcId="{85589785-7C5D-4F4B-B92C-E6CB57E44FB9}" destId="{56E73CB9-07A3-4BB1-8C94-2E80C30C0A8A}" srcOrd="1" destOrd="0" presId="urn:microsoft.com/office/officeart/2005/8/layout/equation1"/>
    <dgm:cxn modelId="{85DCBE70-2A87-4892-A712-236A6B5D6C12}" type="presParOf" srcId="{85589785-7C5D-4F4B-B92C-E6CB57E44FB9}" destId="{A8E97B4F-3FBB-4DCF-8631-FA3870F83AE1}" srcOrd="2" destOrd="0" presId="urn:microsoft.com/office/officeart/2005/8/layout/equation1"/>
    <dgm:cxn modelId="{C1199514-6045-4F15-A2B8-C9320EA593FB}" type="presParOf" srcId="{85589785-7C5D-4F4B-B92C-E6CB57E44FB9}" destId="{9283862A-3907-4205-9D1F-3D09BA472B92}" srcOrd="3" destOrd="0" presId="urn:microsoft.com/office/officeart/2005/8/layout/equation1"/>
    <dgm:cxn modelId="{99F94F91-9840-4821-8F6D-27CA7F531C4F}" type="presParOf" srcId="{85589785-7C5D-4F4B-B92C-E6CB57E44FB9}" destId="{E77297CA-D1D0-4247-951A-560871B87115}" srcOrd="4" destOrd="0" presId="urn:microsoft.com/office/officeart/2005/8/layout/equation1"/>
    <dgm:cxn modelId="{E5095886-3161-4598-ADE4-D1E8D3C3CF3F}" type="presParOf" srcId="{85589785-7C5D-4F4B-B92C-E6CB57E44FB9}" destId="{315F20DA-A66B-44BF-8875-6650EE092A93}" srcOrd="5" destOrd="0" presId="urn:microsoft.com/office/officeart/2005/8/layout/equation1"/>
    <dgm:cxn modelId="{70C86B8A-1CE5-4C19-8EF4-1C9FB3AC54A6}" type="presParOf" srcId="{85589785-7C5D-4F4B-B92C-E6CB57E44FB9}" destId="{92A6054A-EE48-4DC5-B4B6-0FFAD123736D}" srcOrd="6" destOrd="0" presId="urn:microsoft.com/office/officeart/2005/8/layout/equation1"/>
    <dgm:cxn modelId="{0FC206B8-CDCB-48B2-8D7E-E6C750EB9630}" type="presParOf" srcId="{85589785-7C5D-4F4B-B92C-E6CB57E44FB9}" destId="{E8338C67-F306-4BB7-BB1E-1544E247742E}" srcOrd="7" destOrd="0" presId="urn:microsoft.com/office/officeart/2005/8/layout/equation1"/>
    <dgm:cxn modelId="{F9CCC2BB-220B-4D28-B0A0-38D72149E6C8}" type="presParOf" srcId="{85589785-7C5D-4F4B-B92C-E6CB57E44FB9}" destId="{F03B0BED-3D6F-47BC-90F2-2B2BB62181D6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0028655-6514-463D-BEAD-2F346F7C7F8A}" type="doc">
      <dgm:prSet loTypeId="urn:microsoft.com/office/officeart/2005/8/layout/balance1" loCatId="relationship" qsTypeId="urn:microsoft.com/office/officeart/2005/8/quickstyle/3d2" qsCatId="3D" csTypeId="urn:microsoft.com/office/officeart/2005/8/colors/accent6_3" csCatId="accent6" phldr="1"/>
      <dgm:spPr/>
      <dgm:t>
        <a:bodyPr/>
        <a:lstStyle/>
        <a:p>
          <a:endParaRPr lang="en-GB"/>
        </a:p>
      </dgm:t>
    </dgm:pt>
    <dgm:pt modelId="{78D9EAD1-96B0-4FCF-A34B-B9B27076CC1C}">
      <dgm:prSet phldrT="[Text]"/>
      <dgm:spPr/>
      <dgm:t>
        <a:bodyPr/>
        <a:lstStyle/>
        <a:p>
          <a:r>
            <a:rPr lang="en-GB" dirty="0" smtClean="0">
              <a:latin typeface="Arial" panose="020B0604020202020204" pitchFamily="34" charset="0"/>
              <a:cs typeface="Arial" panose="020B0604020202020204" pitchFamily="34" charset="0"/>
            </a:rPr>
            <a:t>Student-Centred</a:t>
          </a:r>
          <a:endParaRPr lang="en-GB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2F25AAC-1DEC-46A9-BA8C-C4DFD290B038}" type="parTrans" cxnId="{AD4381FE-A34A-480D-A08E-532B2025D458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DEE6641-1D74-4D88-B2CD-BC6DF9C7FA28}" type="sibTrans" cxnId="{AD4381FE-A34A-480D-A08E-532B2025D458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492A68D-4DDB-4A30-B546-E7A6352C9CD3}">
      <dgm:prSet phldrT="[Text]" custT="1"/>
      <dgm:spPr/>
      <dgm:t>
        <a:bodyPr/>
        <a:lstStyle/>
        <a:p>
          <a:pPr algn="ctr"/>
          <a:r>
            <a:rPr lang="en-GB" sz="200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Small Group</a:t>
          </a:r>
          <a:endParaRPr lang="en-GB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BFDF7A8-85A6-49B8-BA40-ACFACD55D2DF}" type="parTrans" cxnId="{632A7C81-1278-4D83-8374-CBB070EB22FF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080D691-5E9D-4B8E-9FB9-B800E9E5DF77}" type="sibTrans" cxnId="{632A7C81-1278-4D83-8374-CBB070EB22FF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3F4B48D-BB07-4FDA-B502-EACD842F2553}">
      <dgm:prSet phldrT="[Text]"/>
      <dgm:spPr/>
      <dgm:t>
        <a:bodyPr/>
        <a:lstStyle/>
        <a:p>
          <a:r>
            <a:rPr lang="en-GB" dirty="0" smtClean="0">
              <a:latin typeface="Arial" panose="020B0604020202020204" pitchFamily="34" charset="0"/>
              <a:cs typeface="Arial" panose="020B0604020202020204" pitchFamily="34" charset="0"/>
            </a:rPr>
            <a:t>Teacher-Centred</a:t>
          </a:r>
          <a:endParaRPr lang="en-GB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4472536-59F3-43FE-9FFA-42E2A5827A3A}" type="parTrans" cxnId="{55B95772-380D-4A12-A911-D1F7064E0D5F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5DDBCC7-F2C2-4336-989F-EBD2EEF1AD63}" type="sibTrans" cxnId="{55B95772-380D-4A12-A911-D1F7064E0D5F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1E01057-8920-4834-A0DF-B88D856BE7EE}">
      <dgm:prSet phldrT="[Text]" custT="1"/>
      <dgm:spPr/>
      <dgm:t>
        <a:bodyPr/>
        <a:lstStyle/>
        <a:p>
          <a:pPr algn="ctr"/>
          <a:r>
            <a:rPr lang="en-GB" sz="200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Active Lecture</a:t>
          </a:r>
          <a:endParaRPr lang="en-GB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89CC2E9-BF70-4071-9A5A-742C0CA9DA79}" type="parTrans" cxnId="{C751B4A8-9798-4AB2-B246-5DB6242AAAB0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B9939C9-8476-4E7B-A698-034A46921F67}" type="sibTrans" cxnId="{C751B4A8-9798-4AB2-B246-5DB6242AAAB0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A833E02-A611-469A-B155-5A5BC10A9831}">
      <dgm:prSet phldrT="[Text]" custT="1"/>
      <dgm:spPr/>
      <dgm:t>
        <a:bodyPr/>
        <a:lstStyle/>
        <a:p>
          <a:pPr algn="ctr"/>
          <a:r>
            <a:rPr lang="en-GB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PBL/CBL</a:t>
          </a:r>
          <a:endParaRPr lang="en-GB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C324332-C53C-4ACD-8DFD-AC79ED112ED6}" type="parTrans" cxnId="{7FDFB1D4-4D39-4864-B800-5A2190139982}">
      <dgm:prSet/>
      <dgm:spPr/>
      <dgm:t>
        <a:bodyPr/>
        <a:lstStyle/>
        <a:p>
          <a:endParaRPr lang="en-GB"/>
        </a:p>
      </dgm:t>
    </dgm:pt>
    <dgm:pt modelId="{64397C05-F1AA-48D8-86EB-6213058DC8F4}" type="sibTrans" cxnId="{7FDFB1D4-4D39-4864-B800-5A2190139982}">
      <dgm:prSet/>
      <dgm:spPr/>
      <dgm:t>
        <a:bodyPr/>
        <a:lstStyle/>
        <a:p>
          <a:endParaRPr lang="en-GB"/>
        </a:p>
      </dgm:t>
    </dgm:pt>
    <dgm:pt modelId="{FE7094FE-9BE6-4C6A-9A47-50473E595B88}">
      <dgm:prSet phldrT="[Text]" custT="1"/>
      <dgm:spPr/>
      <dgm:t>
        <a:bodyPr/>
        <a:lstStyle/>
        <a:p>
          <a:pPr algn="ctr"/>
          <a:r>
            <a:rPr lang="en-GB" sz="200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SDL with TEL</a:t>
          </a:r>
          <a:endParaRPr lang="en-GB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D385DB6-606E-4764-9541-538E86021718}" type="parTrans" cxnId="{0FEA25E2-8EDC-432D-BDD7-5788E23F8C2F}">
      <dgm:prSet/>
      <dgm:spPr/>
      <dgm:t>
        <a:bodyPr/>
        <a:lstStyle/>
        <a:p>
          <a:endParaRPr lang="en-GB"/>
        </a:p>
      </dgm:t>
    </dgm:pt>
    <dgm:pt modelId="{B6B5E9CE-6B40-4F8F-9062-767C37981968}" type="sibTrans" cxnId="{0FEA25E2-8EDC-432D-BDD7-5788E23F8C2F}">
      <dgm:prSet/>
      <dgm:spPr/>
      <dgm:t>
        <a:bodyPr/>
        <a:lstStyle/>
        <a:p>
          <a:endParaRPr lang="en-GB"/>
        </a:p>
      </dgm:t>
    </dgm:pt>
    <dgm:pt modelId="{0F02FE31-FA0D-409D-962B-1CFA483D8BE4}">
      <dgm:prSet phldrT="[Text]" custT="1"/>
      <dgm:spPr/>
      <dgm:t>
        <a:bodyPr/>
        <a:lstStyle/>
        <a:p>
          <a:pPr algn="ctr"/>
          <a:r>
            <a:rPr lang="en-GB" sz="200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Flipping Lecture</a:t>
          </a:r>
          <a:endParaRPr lang="en-GB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8E8F5FB-193E-44B4-9E65-7E05322D6EBA}" type="parTrans" cxnId="{3C4CB2CE-FC10-4651-AD1F-B4417628877A}">
      <dgm:prSet/>
      <dgm:spPr/>
      <dgm:t>
        <a:bodyPr/>
        <a:lstStyle/>
        <a:p>
          <a:endParaRPr lang="en-GB"/>
        </a:p>
      </dgm:t>
    </dgm:pt>
    <dgm:pt modelId="{9C61608D-4D89-4075-BE57-5FAD10EA2BC5}" type="sibTrans" cxnId="{3C4CB2CE-FC10-4651-AD1F-B4417628877A}">
      <dgm:prSet/>
      <dgm:spPr/>
      <dgm:t>
        <a:bodyPr/>
        <a:lstStyle/>
        <a:p>
          <a:endParaRPr lang="en-GB"/>
        </a:p>
      </dgm:t>
    </dgm:pt>
    <dgm:pt modelId="{16C70C66-DA1F-4316-B0F8-BB65812A20C3}">
      <dgm:prSet phldrT="[Text]" custT="1"/>
      <dgm:spPr/>
      <dgm:t>
        <a:bodyPr/>
        <a:lstStyle/>
        <a:p>
          <a:pPr algn="ctr"/>
          <a:r>
            <a:rPr lang="en-GB" sz="200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Guided Discovery</a:t>
          </a:r>
          <a:endParaRPr lang="en-GB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AE9175D-161F-415B-BF79-D4CA3A178DD6}" type="parTrans" cxnId="{2BEC6661-B881-40B5-A9E2-25D114EF64EF}">
      <dgm:prSet/>
      <dgm:spPr/>
      <dgm:t>
        <a:bodyPr/>
        <a:lstStyle/>
        <a:p>
          <a:endParaRPr lang="en-GB"/>
        </a:p>
      </dgm:t>
    </dgm:pt>
    <dgm:pt modelId="{E29C2B85-1D0B-440B-916D-C2E7E8EC207E}" type="sibTrans" cxnId="{2BEC6661-B881-40B5-A9E2-25D114EF64EF}">
      <dgm:prSet/>
      <dgm:spPr/>
      <dgm:t>
        <a:bodyPr/>
        <a:lstStyle/>
        <a:p>
          <a:endParaRPr lang="en-GB"/>
        </a:p>
      </dgm:t>
    </dgm:pt>
    <dgm:pt modelId="{4C3DE072-0EEB-4827-A207-99402DA8FC84}">
      <dgm:prSet phldrT="[Text]" custT="1"/>
      <dgm:spPr/>
      <dgm:t>
        <a:bodyPr/>
        <a:lstStyle/>
        <a:p>
          <a:pPr algn="ctr"/>
          <a:r>
            <a:rPr lang="en-GB" sz="200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VDO Lecture</a:t>
          </a:r>
          <a:endParaRPr lang="en-GB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95DEBBA-A601-408B-A197-6DAB3AF23834}" type="parTrans" cxnId="{BAF1FE0C-2619-41FB-BD5F-3C1DB044AD99}">
      <dgm:prSet/>
      <dgm:spPr/>
      <dgm:t>
        <a:bodyPr/>
        <a:lstStyle/>
        <a:p>
          <a:endParaRPr lang="en-GB"/>
        </a:p>
      </dgm:t>
    </dgm:pt>
    <dgm:pt modelId="{BAFA55B0-688D-4F80-9F3E-D9EE852DFBB2}" type="sibTrans" cxnId="{BAF1FE0C-2619-41FB-BD5F-3C1DB044AD99}">
      <dgm:prSet/>
      <dgm:spPr/>
      <dgm:t>
        <a:bodyPr/>
        <a:lstStyle/>
        <a:p>
          <a:endParaRPr lang="en-GB"/>
        </a:p>
      </dgm:t>
    </dgm:pt>
    <dgm:pt modelId="{C3798DC2-1486-47D8-8B2E-8520127DEA6F}">
      <dgm:prSet phldrT="[Text]" custT="1"/>
      <dgm:spPr/>
      <dgm:t>
        <a:bodyPr/>
        <a:lstStyle/>
        <a:p>
          <a:pPr algn="ctr"/>
          <a:r>
            <a:rPr lang="en-GB" sz="200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Repetitive Practice</a:t>
          </a:r>
          <a:endParaRPr lang="en-GB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FDF4766-23C4-48FE-A187-044F6E37758A}" type="parTrans" cxnId="{958FE924-86A3-4C3D-80FA-9447819642A9}">
      <dgm:prSet/>
      <dgm:spPr/>
      <dgm:t>
        <a:bodyPr/>
        <a:lstStyle/>
        <a:p>
          <a:endParaRPr lang="en-GB"/>
        </a:p>
      </dgm:t>
    </dgm:pt>
    <dgm:pt modelId="{D533061E-AAB5-4D4A-A239-4108143A465E}" type="sibTrans" cxnId="{958FE924-86A3-4C3D-80FA-9447819642A9}">
      <dgm:prSet/>
      <dgm:spPr/>
      <dgm:t>
        <a:bodyPr/>
        <a:lstStyle/>
        <a:p>
          <a:endParaRPr lang="en-GB"/>
        </a:p>
      </dgm:t>
    </dgm:pt>
    <dgm:pt modelId="{9565D4C7-40FD-4E6E-A0E5-7960D5A92556}" type="pres">
      <dgm:prSet presAssocID="{90028655-6514-463D-BEAD-2F346F7C7F8A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74819346-4E8F-445B-B17A-3E558B1F6C15}" type="pres">
      <dgm:prSet presAssocID="{90028655-6514-463D-BEAD-2F346F7C7F8A}" presName="dummyMaxCanvas" presStyleCnt="0"/>
      <dgm:spPr/>
    </dgm:pt>
    <dgm:pt modelId="{7C165DFD-2549-4CF1-AAA8-9DDDB46131B8}" type="pres">
      <dgm:prSet presAssocID="{90028655-6514-463D-BEAD-2F346F7C7F8A}" presName="parentComposite" presStyleCnt="0"/>
      <dgm:spPr/>
    </dgm:pt>
    <dgm:pt modelId="{CE55DEFC-C60A-4475-BE22-C6CD02907132}" type="pres">
      <dgm:prSet presAssocID="{90028655-6514-463D-BEAD-2F346F7C7F8A}" presName="parent1" presStyleLbl="alignAccFollowNode1" presStyleIdx="0" presStyleCnt="4" custScaleX="163433" custLinFactNeighborX="-48498">
        <dgm:presLayoutVars>
          <dgm:chMax val="4"/>
        </dgm:presLayoutVars>
      </dgm:prSet>
      <dgm:spPr/>
      <dgm:t>
        <a:bodyPr/>
        <a:lstStyle/>
        <a:p>
          <a:endParaRPr lang="en-GB"/>
        </a:p>
      </dgm:t>
    </dgm:pt>
    <dgm:pt modelId="{93A925D1-A02D-48FF-BF92-4BD45CA1DAAE}" type="pres">
      <dgm:prSet presAssocID="{90028655-6514-463D-BEAD-2F346F7C7F8A}" presName="parent2" presStyleLbl="alignAccFollowNode1" presStyleIdx="1" presStyleCnt="4" custScaleX="162411" custScaleY="96388" custLinFactNeighborX="48652">
        <dgm:presLayoutVars>
          <dgm:chMax val="4"/>
        </dgm:presLayoutVars>
      </dgm:prSet>
      <dgm:spPr/>
      <dgm:t>
        <a:bodyPr/>
        <a:lstStyle/>
        <a:p>
          <a:endParaRPr lang="en-GB"/>
        </a:p>
      </dgm:t>
    </dgm:pt>
    <dgm:pt modelId="{33A72E25-7A66-4C19-892F-9049E5FFBB37}" type="pres">
      <dgm:prSet presAssocID="{90028655-6514-463D-BEAD-2F346F7C7F8A}" presName="childrenComposite" presStyleCnt="0"/>
      <dgm:spPr/>
    </dgm:pt>
    <dgm:pt modelId="{358A52E5-2AB8-4EED-94F0-7C1AEF134A75}" type="pres">
      <dgm:prSet presAssocID="{90028655-6514-463D-BEAD-2F346F7C7F8A}" presName="dummyMaxCanvas_ChildArea" presStyleCnt="0"/>
      <dgm:spPr/>
    </dgm:pt>
    <dgm:pt modelId="{8DE3DD76-F3A3-4562-AEA3-F2F51CFCDECE}" type="pres">
      <dgm:prSet presAssocID="{90028655-6514-463D-BEAD-2F346F7C7F8A}" presName="fulcrum" presStyleLbl="alignAccFollowNode1" presStyleIdx="2" presStyleCnt="4"/>
      <dgm:spPr/>
    </dgm:pt>
    <dgm:pt modelId="{7E2B2049-9C65-45A9-87A1-FC81241C08B6}" type="pres">
      <dgm:prSet presAssocID="{90028655-6514-463D-BEAD-2F346F7C7F8A}" presName="balance_44" presStyleLbl="alignAccFollowNode1" presStyleIdx="3" presStyleCnt="4" custScaleX="178580" custScaleY="124177">
        <dgm:presLayoutVars>
          <dgm:bulletEnabled val="1"/>
        </dgm:presLayoutVars>
      </dgm:prSet>
      <dgm:spPr/>
    </dgm:pt>
    <dgm:pt modelId="{EB9B9E85-A331-4275-B56A-E5E08BFEF793}" type="pres">
      <dgm:prSet presAssocID="{90028655-6514-463D-BEAD-2F346F7C7F8A}" presName="right_44_1" presStyleLbl="node1" presStyleIdx="0" presStyleCnt="8" custScaleX="150213" custLinFactNeighborX="4752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BAFD496-EC15-49DC-83B4-8738A31FCE31}" type="pres">
      <dgm:prSet presAssocID="{90028655-6514-463D-BEAD-2F346F7C7F8A}" presName="right_44_2" presStyleLbl="node1" presStyleIdx="1" presStyleCnt="8" custScaleX="150213" custLinFactNeighborX="4752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E8A58FC-B013-44E4-8442-179327755CD0}" type="pres">
      <dgm:prSet presAssocID="{90028655-6514-463D-BEAD-2F346F7C7F8A}" presName="right_44_3" presStyleLbl="node1" presStyleIdx="2" presStyleCnt="8" custScaleX="150213" custLinFactNeighborX="4752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A6C5E9A-657E-4909-A5EF-16A4E83E65F8}" type="pres">
      <dgm:prSet presAssocID="{90028655-6514-463D-BEAD-2F346F7C7F8A}" presName="right_44_4" presStyleLbl="node1" presStyleIdx="3" presStyleCnt="8" custScaleX="150213" custLinFactNeighborX="4752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B046260-647E-4977-A8BD-BF26EDF702EF}" type="pres">
      <dgm:prSet presAssocID="{90028655-6514-463D-BEAD-2F346F7C7F8A}" presName="left_44_1" presStyleLbl="node1" presStyleIdx="4" presStyleCnt="8" custScaleX="150213" custLinFactNeighborX="-4752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38D4FCC-79FC-4887-B8A3-5DAF51E730F7}" type="pres">
      <dgm:prSet presAssocID="{90028655-6514-463D-BEAD-2F346F7C7F8A}" presName="left_44_2" presStyleLbl="node1" presStyleIdx="5" presStyleCnt="8" custScaleX="150213" custLinFactNeighborX="-4752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12F9F02-6388-4A5A-9B6E-303CB5A1DAFA}" type="pres">
      <dgm:prSet presAssocID="{90028655-6514-463D-BEAD-2F346F7C7F8A}" presName="left_44_3" presStyleLbl="node1" presStyleIdx="6" presStyleCnt="8" custScaleX="150213" custLinFactNeighborX="-4752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23D436E-046D-47A1-9384-05D1A1281732}" type="pres">
      <dgm:prSet presAssocID="{90028655-6514-463D-BEAD-2F346F7C7F8A}" presName="left_44_4" presStyleLbl="node1" presStyleIdx="7" presStyleCnt="8" custScaleX="150213" custLinFactNeighborX="-4752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55B95772-380D-4A12-A911-D1F7064E0D5F}" srcId="{90028655-6514-463D-BEAD-2F346F7C7F8A}" destId="{73F4B48D-BB07-4FDA-B502-EACD842F2553}" srcOrd="1" destOrd="0" parTransId="{64472536-59F3-43FE-9FFA-42E2A5827A3A}" sibTransId="{35DDBCC7-F2C2-4336-989F-EBD2EEF1AD63}"/>
    <dgm:cxn modelId="{C751B4A8-9798-4AB2-B246-5DB6242AAAB0}" srcId="{73F4B48D-BB07-4FDA-B502-EACD842F2553}" destId="{31E01057-8920-4834-A0DF-B88D856BE7EE}" srcOrd="0" destOrd="0" parTransId="{889CC2E9-BF70-4071-9A5A-742C0CA9DA79}" sibTransId="{8B9939C9-8476-4E7B-A698-034A46921F67}"/>
    <dgm:cxn modelId="{53F9DF49-B087-41AC-ACA1-E56A6D2053A0}" type="presOf" srcId="{16C70C66-DA1F-4316-B0F8-BB65812A20C3}" destId="{1BAFD496-EC15-49DC-83B4-8738A31FCE31}" srcOrd="0" destOrd="0" presId="urn:microsoft.com/office/officeart/2005/8/layout/balance1"/>
    <dgm:cxn modelId="{189A0D53-6CD4-427C-95A7-F1C52C74B171}" type="presOf" srcId="{FE7094FE-9BE6-4C6A-9A47-50473E595B88}" destId="{E12F9F02-6388-4A5A-9B6E-303CB5A1DAFA}" srcOrd="0" destOrd="0" presId="urn:microsoft.com/office/officeart/2005/8/layout/balance1"/>
    <dgm:cxn modelId="{E7D2296E-E6EC-4FBF-AA7F-C3C70D74DF83}" type="presOf" srcId="{73F4B48D-BB07-4FDA-B502-EACD842F2553}" destId="{93A925D1-A02D-48FF-BF92-4BD45CA1DAAE}" srcOrd="0" destOrd="0" presId="urn:microsoft.com/office/officeart/2005/8/layout/balance1"/>
    <dgm:cxn modelId="{BAF1FE0C-2619-41FB-BD5F-3C1DB044AD99}" srcId="{73F4B48D-BB07-4FDA-B502-EACD842F2553}" destId="{4C3DE072-0EEB-4827-A207-99402DA8FC84}" srcOrd="2" destOrd="0" parTransId="{A95DEBBA-A601-408B-A197-6DAB3AF23834}" sibTransId="{BAFA55B0-688D-4F80-9F3E-D9EE852DFBB2}"/>
    <dgm:cxn modelId="{3C4CB2CE-FC10-4651-AD1F-B4417628877A}" srcId="{78D9EAD1-96B0-4FCF-A34B-B9B27076CC1C}" destId="{0F02FE31-FA0D-409D-962B-1CFA483D8BE4}" srcOrd="3" destOrd="0" parTransId="{18E8F5FB-193E-44B4-9E65-7E05322D6EBA}" sibTransId="{9C61608D-4D89-4075-BE57-5FAD10EA2BC5}"/>
    <dgm:cxn modelId="{2BEC6661-B881-40B5-A9E2-25D114EF64EF}" srcId="{73F4B48D-BB07-4FDA-B502-EACD842F2553}" destId="{16C70C66-DA1F-4316-B0F8-BB65812A20C3}" srcOrd="1" destOrd="0" parTransId="{4AE9175D-161F-415B-BF79-D4CA3A178DD6}" sibTransId="{E29C2B85-1D0B-440B-916D-C2E7E8EC207E}"/>
    <dgm:cxn modelId="{0FEA25E2-8EDC-432D-BDD7-5788E23F8C2F}" srcId="{78D9EAD1-96B0-4FCF-A34B-B9B27076CC1C}" destId="{FE7094FE-9BE6-4C6A-9A47-50473E595B88}" srcOrd="2" destOrd="0" parTransId="{BD385DB6-606E-4764-9541-538E86021718}" sibTransId="{B6B5E9CE-6B40-4F8F-9062-767C37981968}"/>
    <dgm:cxn modelId="{343E4B53-93D6-46CC-80C4-8AE87CB44280}" type="presOf" srcId="{0F02FE31-FA0D-409D-962B-1CFA483D8BE4}" destId="{A23D436E-046D-47A1-9384-05D1A1281732}" srcOrd="0" destOrd="0" presId="urn:microsoft.com/office/officeart/2005/8/layout/balance1"/>
    <dgm:cxn modelId="{191B87D6-4033-4A16-8BBC-EC4F3DA1E1F2}" type="presOf" srcId="{8A833E02-A611-469A-B155-5A5BC10A9831}" destId="{638D4FCC-79FC-4887-B8A3-5DAF51E730F7}" srcOrd="0" destOrd="0" presId="urn:microsoft.com/office/officeart/2005/8/layout/balance1"/>
    <dgm:cxn modelId="{958FE924-86A3-4C3D-80FA-9447819642A9}" srcId="{73F4B48D-BB07-4FDA-B502-EACD842F2553}" destId="{C3798DC2-1486-47D8-8B2E-8520127DEA6F}" srcOrd="3" destOrd="0" parTransId="{4FDF4766-23C4-48FE-A187-044F6E37758A}" sibTransId="{D533061E-AAB5-4D4A-A239-4108143A465E}"/>
    <dgm:cxn modelId="{A08BD96E-A96E-4D31-9BEC-72246DA265DD}" type="presOf" srcId="{90028655-6514-463D-BEAD-2F346F7C7F8A}" destId="{9565D4C7-40FD-4E6E-A0E5-7960D5A92556}" srcOrd="0" destOrd="0" presId="urn:microsoft.com/office/officeart/2005/8/layout/balance1"/>
    <dgm:cxn modelId="{3BCE0D2F-1504-4D3C-916D-675B05D687E0}" type="presOf" srcId="{78D9EAD1-96B0-4FCF-A34B-B9B27076CC1C}" destId="{CE55DEFC-C60A-4475-BE22-C6CD02907132}" srcOrd="0" destOrd="0" presId="urn:microsoft.com/office/officeart/2005/8/layout/balance1"/>
    <dgm:cxn modelId="{556AA7BE-562C-424E-B39C-D3D2AC07343F}" type="presOf" srcId="{31E01057-8920-4834-A0DF-B88D856BE7EE}" destId="{EB9B9E85-A331-4275-B56A-E5E08BFEF793}" srcOrd="0" destOrd="0" presId="urn:microsoft.com/office/officeart/2005/8/layout/balance1"/>
    <dgm:cxn modelId="{632A7C81-1278-4D83-8374-CBB070EB22FF}" srcId="{78D9EAD1-96B0-4FCF-A34B-B9B27076CC1C}" destId="{5492A68D-4DDB-4A30-B546-E7A6352C9CD3}" srcOrd="0" destOrd="0" parTransId="{7BFDF7A8-85A6-49B8-BA40-ACFACD55D2DF}" sibTransId="{B080D691-5E9D-4B8E-9FB9-B800E9E5DF77}"/>
    <dgm:cxn modelId="{5424D1A3-98C5-4D20-B85B-A11583B750D6}" type="presOf" srcId="{4C3DE072-0EEB-4827-A207-99402DA8FC84}" destId="{AE8A58FC-B013-44E4-8442-179327755CD0}" srcOrd="0" destOrd="0" presId="urn:microsoft.com/office/officeart/2005/8/layout/balance1"/>
    <dgm:cxn modelId="{7FDFB1D4-4D39-4864-B800-5A2190139982}" srcId="{78D9EAD1-96B0-4FCF-A34B-B9B27076CC1C}" destId="{8A833E02-A611-469A-B155-5A5BC10A9831}" srcOrd="1" destOrd="0" parTransId="{1C324332-C53C-4ACD-8DFD-AC79ED112ED6}" sibTransId="{64397C05-F1AA-48D8-86EB-6213058DC8F4}"/>
    <dgm:cxn modelId="{6A6EC9CB-C4F3-4F01-85B7-AA7A10D977A6}" type="presOf" srcId="{5492A68D-4DDB-4A30-B546-E7A6352C9CD3}" destId="{4B046260-647E-4977-A8BD-BF26EDF702EF}" srcOrd="0" destOrd="0" presId="urn:microsoft.com/office/officeart/2005/8/layout/balance1"/>
    <dgm:cxn modelId="{DF4C5DCA-43FF-41CE-A870-392F53240F36}" type="presOf" srcId="{C3798DC2-1486-47D8-8B2E-8520127DEA6F}" destId="{5A6C5E9A-657E-4909-A5EF-16A4E83E65F8}" srcOrd="0" destOrd="0" presId="urn:microsoft.com/office/officeart/2005/8/layout/balance1"/>
    <dgm:cxn modelId="{AD4381FE-A34A-480D-A08E-532B2025D458}" srcId="{90028655-6514-463D-BEAD-2F346F7C7F8A}" destId="{78D9EAD1-96B0-4FCF-A34B-B9B27076CC1C}" srcOrd="0" destOrd="0" parTransId="{A2F25AAC-1DEC-46A9-BA8C-C4DFD290B038}" sibTransId="{BDEE6641-1D74-4D88-B2CD-BC6DF9C7FA28}"/>
    <dgm:cxn modelId="{473E3A28-5338-4607-A67A-66D54E4CBC47}" type="presParOf" srcId="{9565D4C7-40FD-4E6E-A0E5-7960D5A92556}" destId="{74819346-4E8F-445B-B17A-3E558B1F6C15}" srcOrd="0" destOrd="0" presId="urn:microsoft.com/office/officeart/2005/8/layout/balance1"/>
    <dgm:cxn modelId="{0FFBD2A2-EF28-4629-8575-D0EEA5F05F24}" type="presParOf" srcId="{9565D4C7-40FD-4E6E-A0E5-7960D5A92556}" destId="{7C165DFD-2549-4CF1-AAA8-9DDDB46131B8}" srcOrd="1" destOrd="0" presId="urn:microsoft.com/office/officeart/2005/8/layout/balance1"/>
    <dgm:cxn modelId="{F6B7DF13-BCFE-4664-BD5E-D12BBFD04436}" type="presParOf" srcId="{7C165DFD-2549-4CF1-AAA8-9DDDB46131B8}" destId="{CE55DEFC-C60A-4475-BE22-C6CD02907132}" srcOrd="0" destOrd="0" presId="urn:microsoft.com/office/officeart/2005/8/layout/balance1"/>
    <dgm:cxn modelId="{59415431-5C4E-4D46-8A1F-CF3514F17944}" type="presParOf" srcId="{7C165DFD-2549-4CF1-AAA8-9DDDB46131B8}" destId="{93A925D1-A02D-48FF-BF92-4BD45CA1DAAE}" srcOrd="1" destOrd="0" presId="urn:microsoft.com/office/officeart/2005/8/layout/balance1"/>
    <dgm:cxn modelId="{F0D5F758-30B3-4F86-B009-E30F4D1134D4}" type="presParOf" srcId="{9565D4C7-40FD-4E6E-A0E5-7960D5A92556}" destId="{33A72E25-7A66-4C19-892F-9049E5FFBB37}" srcOrd="2" destOrd="0" presId="urn:microsoft.com/office/officeart/2005/8/layout/balance1"/>
    <dgm:cxn modelId="{BB95C814-4961-40BA-8DA5-6FCB12ABDD1F}" type="presParOf" srcId="{33A72E25-7A66-4C19-892F-9049E5FFBB37}" destId="{358A52E5-2AB8-4EED-94F0-7C1AEF134A75}" srcOrd="0" destOrd="0" presId="urn:microsoft.com/office/officeart/2005/8/layout/balance1"/>
    <dgm:cxn modelId="{ED84BF61-013F-4372-8BFF-1C85A97D0E2F}" type="presParOf" srcId="{33A72E25-7A66-4C19-892F-9049E5FFBB37}" destId="{8DE3DD76-F3A3-4562-AEA3-F2F51CFCDECE}" srcOrd="1" destOrd="0" presId="urn:microsoft.com/office/officeart/2005/8/layout/balance1"/>
    <dgm:cxn modelId="{FD7719B9-1445-4A44-85CA-8FA3EE9687B5}" type="presParOf" srcId="{33A72E25-7A66-4C19-892F-9049E5FFBB37}" destId="{7E2B2049-9C65-45A9-87A1-FC81241C08B6}" srcOrd="2" destOrd="0" presId="urn:microsoft.com/office/officeart/2005/8/layout/balance1"/>
    <dgm:cxn modelId="{EE7284FA-FF4D-49D1-A94B-95EA01909E35}" type="presParOf" srcId="{33A72E25-7A66-4C19-892F-9049E5FFBB37}" destId="{EB9B9E85-A331-4275-B56A-E5E08BFEF793}" srcOrd="3" destOrd="0" presId="urn:microsoft.com/office/officeart/2005/8/layout/balance1"/>
    <dgm:cxn modelId="{7C116C54-98E2-481D-86E2-2EF7D679B1B4}" type="presParOf" srcId="{33A72E25-7A66-4C19-892F-9049E5FFBB37}" destId="{1BAFD496-EC15-49DC-83B4-8738A31FCE31}" srcOrd="4" destOrd="0" presId="urn:microsoft.com/office/officeart/2005/8/layout/balance1"/>
    <dgm:cxn modelId="{FA072832-3F0E-4C6B-B38B-E9EC52A5A565}" type="presParOf" srcId="{33A72E25-7A66-4C19-892F-9049E5FFBB37}" destId="{AE8A58FC-B013-44E4-8442-179327755CD0}" srcOrd="5" destOrd="0" presId="urn:microsoft.com/office/officeart/2005/8/layout/balance1"/>
    <dgm:cxn modelId="{893B8FB1-3960-4DEC-AAB8-2B2B55369FEB}" type="presParOf" srcId="{33A72E25-7A66-4C19-892F-9049E5FFBB37}" destId="{5A6C5E9A-657E-4909-A5EF-16A4E83E65F8}" srcOrd="6" destOrd="0" presId="urn:microsoft.com/office/officeart/2005/8/layout/balance1"/>
    <dgm:cxn modelId="{9C2EBBE3-1E06-40E2-9736-C9FAE4B33A1A}" type="presParOf" srcId="{33A72E25-7A66-4C19-892F-9049E5FFBB37}" destId="{4B046260-647E-4977-A8BD-BF26EDF702EF}" srcOrd="7" destOrd="0" presId="urn:microsoft.com/office/officeart/2005/8/layout/balance1"/>
    <dgm:cxn modelId="{0E4760CA-1966-48FC-8B37-927B99433734}" type="presParOf" srcId="{33A72E25-7A66-4C19-892F-9049E5FFBB37}" destId="{638D4FCC-79FC-4887-B8A3-5DAF51E730F7}" srcOrd="8" destOrd="0" presId="urn:microsoft.com/office/officeart/2005/8/layout/balance1"/>
    <dgm:cxn modelId="{08173238-F7DA-467E-A568-6A25632E6B5F}" type="presParOf" srcId="{33A72E25-7A66-4C19-892F-9049E5FFBB37}" destId="{E12F9F02-6388-4A5A-9B6E-303CB5A1DAFA}" srcOrd="9" destOrd="0" presId="urn:microsoft.com/office/officeart/2005/8/layout/balance1"/>
    <dgm:cxn modelId="{CB6F5DE5-B4D5-4605-896D-DB6556EFC062}" type="presParOf" srcId="{33A72E25-7A66-4C19-892F-9049E5FFBB37}" destId="{A23D436E-046D-47A1-9384-05D1A1281732}" srcOrd="10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F9137E7-229D-4BB9-B39D-29D9186A3278}" type="doc">
      <dgm:prSet loTypeId="urn:microsoft.com/office/officeart/2005/8/layout/cycle4#1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2DB5E1E5-7DFA-4347-869C-BC8D0EF91635}">
      <dgm:prSet phldrT="[Text]" phldr="1"/>
      <dgm:spPr/>
      <dgm:t>
        <a:bodyPr/>
        <a:lstStyle/>
        <a:p>
          <a:endParaRPr lang="en-GB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AE2A2E0-8112-4FF1-856E-D16D58B3B90F}" type="sibTrans" cxnId="{F78A4DC4-660B-4993-93D8-394E7AD4CF23}">
      <dgm:prSet/>
      <dgm:spPr/>
      <dgm:t>
        <a:bodyPr/>
        <a:lstStyle/>
        <a:p>
          <a:endParaRPr lang="en-GB"/>
        </a:p>
      </dgm:t>
    </dgm:pt>
    <dgm:pt modelId="{A614997D-DAB2-4C7A-AE55-A30AACA3B6F7}" type="parTrans" cxnId="{F78A4DC4-660B-4993-93D8-394E7AD4CF23}">
      <dgm:prSet/>
      <dgm:spPr/>
      <dgm:t>
        <a:bodyPr/>
        <a:lstStyle/>
        <a:p>
          <a:endParaRPr lang="en-GB"/>
        </a:p>
      </dgm:t>
    </dgm:pt>
    <dgm:pt modelId="{961394A5-9760-4620-8EBF-9CE1EB7DB685}" type="pres">
      <dgm:prSet presAssocID="{3F9137E7-229D-4BB9-B39D-29D9186A3278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0C7EA06E-F769-47AD-9EFA-C2F7365506C2}" type="pres">
      <dgm:prSet presAssocID="{3F9137E7-229D-4BB9-B39D-29D9186A3278}" presName="children" presStyleCnt="0"/>
      <dgm:spPr/>
    </dgm:pt>
    <dgm:pt modelId="{977A361E-20A5-4898-B009-45374BD64B40}" type="pres">
      <dgm:prSet presAssocID="{3F9137E7-229D-4BB9-B39D-29D9186A3278}" presName="childPlaceholder" presStyleCnt="0"/>
      <dgm:spPr/>
    </dgm:pt>
    <dgm:pt modelId="{8DB5CC58-32E6-494C-8C78-C6BC91F3B0B2}" type="pres">
      <dgm:prSet presAssocID="{3F9137E7-229D-4BB9-B39D-29D9186A3278}" presName="circle" presStyleCnt="0"/>
      <dgm:spPr/>
    </dgm:pt>
    <dgm:pt modelId="{EA7AA8E9-9C30-4D33-876C-A98DC0BFE09C}" type="pres">
      <dgm:prSet presAssocID="{3F9137E7-229D-4BB9-B39D-29D9186A3278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9A47FD2-C3E5-4797-9DB0-63A43C10B050}" type="pres">
      <dgm:prSet presAssocID="{3F9137E7-229D-4BB9-B39D-29D9186A3278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0701ACE-4A31-4476-ACE4-29D47D9C8229}" type="pres">
      <dgm:prSet presAssocID="{3F9137E7-229D-4BB9-B39D-29D9186A3278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05E7C4E-3B8D-4113-882E-99C8F26DCC6A}" type="pres">
      <dgm:prSet presAssocID="{3F9137E7-229D-4BB9-B39D-29D9186A3278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F2526EF-250D-49DE-8E06-2887C08AB433}" type="pres">
      <dgm:prSet presAssocID="{3F9137E7-229D-4BB9-B39D-29D9186A3278}" presName="quadrantPlaceholder" presStyleCnt="0"/>
      <dgm:spPr/>
    </dgm:pt>
    <dgm:pt modelId="{F2D24C6D-ACC0-44A2-832B-9FFDAB4B1817}" type="pres">
      <dgm:prSet presAssocID="{3F9137E7-229D-4BB9-B39D-29D9186A3278}" presName="center1" presStyleLbl="fgShp" presStyleIdx="0" presStyleCnt="2" custLinFactX="271481" custLinFactNeighborX="300000" custLinFactNeighborY="-80695"/>
      <dgm:spPr>
        <a:solidFill>
          <a:schemeClr val="bg1"/>
        </a:solidFill>
        <a:ln>
          <a:solidFill>
            <a:schemeClr val="bg1"/>
          </a:solidFill>
        </a:ln>
        <a:effectLst/>
      </dgm:spPr>
    </dgm:pt>
    <dgm:pt modelId="{B9805D57-4FCB-4835-96CA-D0786C914C53}" type="pres">
      <dgm:prSet presAssocID="{3F9137E7-229D-4BB9-B39D-29D9186A3278}" presName="center2" presStyleLbl="fgShp" presStyleIdx="1" presStyleCnt="2" custLinFactX="200000" custLinFactNeighborX="288518" custLinFactNeighborY="-19231"/>
      <dgm:spPr>
        <a:solidFill>
          <a:schemeClr val="bg1"/>
        </a:solidFill>
        <a:ln>
          <a:solidFill>
            <a:schemeClr val="bg1"/>
          </a:solidFill>
        </a:ln>
        <a:effectLst/>
      </dgm:spPr>
    </dgm:pt>
  </dgm:ptLst>
  <dgm:cxnLst>
    <dgm:cxn modelId="{22311520-10E0-4CD5-81CF-78F35CD8EB81}" type="presOf" srcId="{3F9137E7-229D-4BB9-B39D-29D9186A3278}" destId="{961394A5-9760-4620-8EBF-9CE1EB7DB685}" srcOrd="0" destOrd="0" presId="urn:microsoft.com/office/officeart/2005/8/layout/cycle4#1"/>
    <dgm:cxn modelId="{01ABDCD9-6DDD-4590-AB4E-701D8663C6A3}" type="presOf" srcId="{2DB5E1E5-7DFA-4347-869C-BC8D0EF91635}" destId="{EA7AA8E9-9C30-4D33-876C-A98DC0BFE09C}" srcOrd="0" destOrd="0" presId="urn:microsoft.com/office/officeart/2005/8/layout/cycle4#1"/>
    <dgm:cxn modelId="{F78A4DC4-660B-4993-93D8-394E7AD4CF23}" srcId="{3F9137E7-229D-4BB9-B39D-29D9186A3278}" destId="{2DB5E1E5-7DFA-4347-869C-BC8D0EF91635}" srcOrd="0" destOrd="0" parTransId="{A614997D-DAB2-4C7A-AE55-A30AACA3B6F7}" sibTransId="{6AE2A2E0-8112-4FF1-856E-D16D58B3B90F}"/>
    <dgm:cxn modelId="{7A65E96D-A91A-417D-8121-C9D9FA79A692}" type="presParOf" srcId="{961394A5-9760-4620-8EBF-9CE1EB7DB685}" destId="{0C7EA06E-F769-47AD-9EFA-C2F7365506C2}" srcOrd="0" destOrd="0" presId="urn:microsoft.com/office/officeart/2005/8/layout/cycle4#1"/>
    <dgm:cxn modelId="{DD2666C6-629B-440F-B51B-803FC2F98477}" type="presParOf" srcId="{0C7EA06E-F769-47AD-9EFA-C2F7365506C2}" destId="{977A361E-20A5-4898-B009-45374BD64B40}" srcOrd="0" destOrd="0" presId="urn:microsoft.com/office/officeart/2005/8/layout/cycle4#1"/>
    <dgm:cxn modelId="{CEE7D32A-64D1-4B1F-B8D1-E16D46D60639}" type="presParOf" srcId="{961394A5-9760-4620-8EBF-9CE1EB7DB685}" destId="{8DB5CC58-32E6-494C-8C78-C6BC91F3B0B2}" srcOrd="1" destOrd="0" presId="urn:microsoft.com/office/officeart/2005/8/layout/cycle4#1"/>
    <dgm:cxn modelId="{0E60C034-F6D4-44EA-8C9E-F7CA67B7235A}" type="presParOf" srcId="{8DB5CC58-32E6-494C-8C78-C6BC91F3B0B2}" destId="{EA7AA8E9-9C30-4D33-876C-A98DC0BFE09C}" srcOrd="0" destOrd="0" presId="urn:microsoft.com/office/officeart/2005/8/layout/cycle4#1"/>
    <dgm:cxn modelId="{22B5A3AF-E77C-496D-AF9C-4D2A45728579}" type="presParOf" srcId="{8DB5CC58-32E6-494C-8C78-C6BC91F3B0B2}" destId="{29A47FD2-C3E5-4797-9DB0-63A43C10B050}" srcOrd="1" destOrd="0" presId="urn:microsoft.com/office/officeart/2005/8/layout/cycle4#1"/>
    <dgm:cxn modelId="{D0EC0463-55C2-4A27-A04A-C44B80045DB9}" type="presParOf" srcId="{8DB5CC58-32E6-494C-8C78-C6BC91F3B0B2}" destId="{60701ACE-4A31-4476-ACE4-29D47D9C8229}" srcOrd="2" destOrd="0" presId="urn:microsoft.com/office/officeart/2005/8/layout/cycle4#1"/>
    <dgm:cxn modelId="{CE4BF3DE-DCE3-43A1-AE60-4DED0D350DC5}" type="presParOf" srcId="{8DB5CC58-32E6-494C-8C78-C6BC91F3B0B2}" destId="{E05E7C4E-3B8D-4113-882E-99C8F26DCC6A}" srcOrd="3" destOrd="0" presId="urn:microsoft.com/office/officeart/2005/8/layout/cycle4#1"/>
    <dgm:cxn modelId="{CD2AC805-A40C-4B75-B872-D39342DC5965}" type="presParOf" srcId="{8DB5CC58-32E6-494C-8C78-C6BC91F3B0B2}" destId="{CF2526EF-250D-49DE-8E06-2887C08AB433}" srcOrd="4" destOrd="0" presId="urn:microsoft.com/office/officeart/2005/8/layout/cycle4#1"/>
    <dgm:cxn modelId="{993F0E1A-BBD7-435C-AFB2-1F1B567B5BF6}" type="presParOf" srcId="{961394A5-9760-4620-8EBF-9CE1EB7DB685}" destId="{F2D24C6D-ACC0-44A2-832B-9FFDAB4B1817}" srcOrd="2" destOrd="0" presId="urn:microsoft.com/office/officeart/2005/8/layout/cycle4#1"/>
    <dgm:cxn modelId="{32CBF098-59E9-452F-AAAA-FD85A2DCD2EA}" type="presParOf" srcId="{961394A5-9760-4620-8EBF-9CE1EB7DB685}" destId="{B9805D57-4FCB-4835-96CA-D0786C914C53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AA55A0E-BCEE-4B27-8059-A1176B79F4ED}" type="doc">
      <dgm:prSet loTypeId="urn:microsoft.com/office/officeart/2005/8/layout/cycle7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A041ACD-9945-4787-81B9-DEB55FFBDB44}">
      <dgm:prSet phldrT="[Text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GB" dirty="0" smtClean="0">
              <a:latin typeface="Arial" panose="020B0604020202020204" pitchFamily="34" charset="0"/>
              <a:cs typeface="Arial" panose="020B0604020202020204" pitchFamily="34" charset="0"/>
            </a:rPr>
            <a:t>University</a:t>
          </a:r>
          <a:endParaRPr lang="en-GB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46B4B99-B9A0-4A0C-B07C-95F5092CAE1E}" type="parTrans" cxnId="{8C3C7A30-47FB-4D72-BE6B-74A194DEECC2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48E3811-43C3-4751-A18B-4ED5EEBBF98C}" type="sibTrans" cxnId="{8C3C7A30-47FB-4D72-BE6B-74A194DEECC2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D8A2369-E492-4A1E-A432-77692CACCA7F}">
      <dgm:prSet phldrT="[Text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GB" dirty="0" smtClean="0">
              <a:latin typeface="Arial" panose="020B0604020202020204" pitchFamily="34" charset="0"/>
              <a:cs typeface="Arial" panose="020B0604020202020204" pitchFamily="34" charset="0"/>
            </a:rPr>
            <a:t>Welsh Language</a:t>
          </a:r>
          <a:endParaRPr lang="en-GB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ABB35FA-BC1D-4694-8C46-627BD63C3A86}" type="parTrans" cxnId="{B573E826-1895-475F-8007-34E8DD9BB0C1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BC16B9E-0F5E-4635-A8E5-72769CD13558}" type="sibTrans" cxnId="{B573E826-1895-475F-8007-34E8DD9BB0C1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7724075-B7C9-40F5-AA2B-DCB7699A311E}">
      <dgm:prSet phldrT="[Text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GB" dirty="0" smtClean="0">
              <a:latin typeface="Arial" panose="020B0604020202020204" pitchFamily="34" charset="0"/>
              <a:cs typeface="Arial" panose="020B0604020202020204" pitchFamily="34" charset="0"/>
            </a:rPr>
            <a:t>Welsh Culture</a:t>
          </a:r>
          <a:endParaRPr lang="en-GB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125531A-F229-47AC-80A3-42736DDAF490}" type="parTrans" cxnId="{9714270A-238F-467D-A8E0-D56A70D2C30F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74FF12-DA1F-45DC-8121-E753886DF179}" type="sibTrans" cxnId="{9714270A-238F-467D-A8E0-D56A70D2C30F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7655734-354F-470C-BB36-5D7484992FD6}" type="pres">
      <dgm:prSet presAssocID="{BAA55A0E-BCEE-4B27-8059-A1176B79F4E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1AB73E04-30D7-4E82-8446-A68F6CFDE1BD}" type="pres">
      <dgm:prSet presAssocID="{AA041ACD-9945-4787-81B9-DEB55FFBDB44}" presName="node" presStyleLbl="node1" presStyleIdx="0" presStyleCnt="3" custRadScaleRad="10005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82A0EEC-2B66-4C7A-8D33-862A547989D0}" type="pres">
      <dgm:prSet presAssocID="{E48E3811-43C3-4751-A18B-4ED5EEBBF98C}" presName="sibTrans" presStyleLbl="sibTrans2D1" presStyleIdx="0" presStyleCnt="3" custAng="313761" custFlipHor="0" custScaleX="147577" custLinFactNeighborX="52464" custLinFactNeighborY="5925" custRadScaleRad="833757"/>
      <dgm:spPr/>
      <dgm:t>
        <a:bodyPr/>
        <a:lstStyle/>
        <a:p>
          <a:endParaRPr lang="en-GB"/>
        </a:p>
      </dgm:t>
    </dgm:pt>
    <dgm:pt modelId="{C70A29A3-369F-44D5-AD6E-2ED083A131C8}" type="pres">
      <dgm:prSet presAssocID="{E48E3811-43C3-4751-A18B-4ED5EEBBF98C}" presName="connectorText" presStyleLbl="sibTrans2D1" presStyleIdx="0" presStyleCnt="3"/>
      <dgm:spPr/>
      <dgm:t>
        <a:bodyPr/>
        <a:lstStyle/>
        <a:p>
          <a:endParaRPr lang="en-GB"/>
        </a:p>
      </dgm:t>
    </dgm:pt>
    <dgm:pt modelId="{4C1AA7EB-1444-46F8-884D-EA5BC5636354}" type="pres">
      <dgm:prSet presAssocID="{4D8A2369-E492-4A1E-A432-77692CACCA7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5FEC226-BA78-4977-86DC-7CCF64951734}" type="pres">
      <dgm:prSet presAssocID="{5BC16B9E-0F5E-4635-A8E5-72769CD13558}" presName="sibTrans" presStyleLbl="sibTrans2D1" presStyleIdx="1" presStyleCnt="3"/>
      <dgm:spPr/>
      <dgm:t>
        <a:bodyPr/>
        <a:lstStyle/>
        <a:p>
          <a:endParaRPr lang="en-GB"/>
        </a:p>
      </dgm:t>
    </dgm:pt>
    <dgm:pt modelId="{5488452C-26D9-4E3D-B818-DBE2D488C8E2}" type="pres">
      <dgm:prSet presAssocID="{5BC16B9E-0F5E-4635-A8E5-72769CD13558}" presName="connectorText" presStyleLbl="sibTrans2D1" presStyleIdx="1" presStyleCnt="3"/>
      <dgm:spPr/>
      <dgm:t>
        <a:bodyPr/>
        <a:lstStyle/>
        <a:p>
          <a:endParaRPr lang="en-GB"/>
        </a:p>
      </dgm:t>
    </dgm:pt>
    <dgm:pt modelId="{386FBDDF-A5F5-422E-B2A4-D68365107073}" type="pres">
      <dgm:prSet presAssocID="{27724075-B7C9-40F5-AA2B-DCB7699A311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3DEE445-3B10-43C1-B174-9921D00BDDC6}" type="pres">
      <dgm:prSet presAssocID="{7A74FF12-DA1F-45DC-8121-E753886DF179}" presName="sibTrans" presStyleLbl="sibTrans2D1" presStyleIdx="2" presStyleCnt="3" custAng="21275589" custScaleX="148223" custLinFactNeighborX="-52412" custRadScaleRad="200003" custRadScaleInc="-2147483648"/>
      <dgm:spPr/>
      <dgm:t>
        <a:bodyPr/>
        <a:lstStyle/>
        <a:p>
          <a:endParaRPr lang="en-GB"/>
        </a:p>
      </dgm:t>
    </dgm:pt>
    <dgm:pt modelId="{8CC4D717-95D0-4809-9C7F-FDBA72EC9EE6}" type="pres">
      <dgm:prSet presAssocID="{7A74FF12-DA1F-45DC-8121-E753886DF179}" presName="connectorText" presStyleLbl="sibTrans2D1" presStyleIdx="2" presStyleCnt="3"/>
      <dgm:spPr/>
      <dgm:t>
        <a:bodyPr/>
        <a:lstStyle/>
        <a:p>
          <a:endParaRPr lang="en-GB"/>
        </a:p>
      </dgm:t>
    </dgm:pt>
  </dgm:ptLst>
  <dgm:cxnLst>
    <dgm:cxn modelId="{B573E826-1895-475F-8007-34E8DD9BB0C1}" srcId="{BAA55A0E-BCEE-4B27-8059-A1176B79F4ED}" destId="{4D8A2369-E492-4A1E-A432-77692CACCA7F}" srcOrd="1" destOrd="0" parTransId="{5ABB35FA-BC1D-4694-8C46-627BD63C3A86}" sibTransId="{5BC16B9E-0F5E-4635-A8E5-72769CD13558}"/>
    <dgm:cxn modelId="{AD0C303D-CD22-4402-A48C-4AFE973146FF}" type="presOf" srcId="{27724075-B7C9-40F5-AA2B-DCB7699A311E}" destId="{386FBDDF-A5F5-422E-B2A4-D68365107073}" srcOrd="0" destOrd="0" presId="urn:microsoft.com/office/officeart/2005/8/layout/cycle7"/>
    <dgm:cxn modelId="{D0A7721A-3514-4039-907D-0A1F41EBF24E}" type="presOf" srcId="{5BC16B9E-0F5E-4635-A8E5-72769CD13558}" destId="{5488452C-26D9-4E3D-B818-DBE2D488C8E2}" srcOrd="1" destOrd="0" presId="urn:microsoft.com/office/officeart/2005/8/layout/cycle7"/>
    <dgm:cxn modelId="{9714270A-238F-467D-A8E0-D56A70D2C30F}" srcId="{BAA55A0E-BCEE-4B27-8059-A1176B79F4ED}" destId="{27724075-B7C9-40F5-AA2B-DCB7699A311E}" srcOrd="2" destOrd="0" parTransId="{8125531A-F229-47AC-80A3-42736DDAF490}" sibTransId="{7A74FF12-DA1F-45DC-8121-E753886DF179}"/>
    <dgm:cxn modelId="{0F9DC299-EE7B-40B2-A32D-D7CBBDB7E75E}" type="presOf" srcId="{AA041ACD-9945-4787-81B9-DEB55FFBDB44}" destId="{1AB73E04-30D7-4E82-8446-A68F6CFDE1BD}" srcOrd="0" destOrd="0" presId="urn:microsoft.com/office/officeart/2005/8/layout/cycle7"/>
    <dgm:cxn modelId="{B0CD95D9-3BC4-4605-A1E8-1E1F98D73399}" type="presOf" srcId="{E48E3811-43C3-4751-A18B-4ED5EEBBF98C}" destId="{C70A29A3-369F-44D5-AD6E-2ED083A131C8}" srcOrd="1" destOrd="0" presId="urn:microsoft.com/office/officeart/2005/8/layout/cycle7"/>
    <dgm:cxn modelId="{7012CEB6-9952-452C-81AE-12A6EFF12BB4}" type="presOf" srcId="{E48E3811-43C3-4751-A18B-4ED5EEBBF98C}" destId="{082A0EEC-2B66-4C7A-8D33-862A547989D0}" srcOrd="0" destOrd="0" presId="urn:microsoft.com/office/officeart/2005/8/layout/cycle7"/>
    <dgm:cxn modelId="{80D6851B-0441-4678-85AC-119C459496FF}" type="presOf" srcId="{7A74FF12-DA1F-45DC-8121-E753886DF179}" destId="{33DEE445-3B10-43C1-B174-9921D00BDDC6}" srcOrd="0" destOrd="0" presId="urn:microsoft.com/office/officeart/2005/8/layout/cycle7"/>
    <dgm:cxn modelId="{4581E966-9FC9-463C-BAAD-C9A7E1881602}" type="presOf" srcId="{7A74FF12-DA1F-45DC-8121-E753886DF179}" destId="{8CC4D717-95D0-4809-9C7F-FDBA72EC9EE6}" srcOrd="1" destOrd="0" presId="urn:microsoft.com/office/officeart/2005/8/layout/cycle7"/>
    <dgm:cxn modelId="{7230D38D-4D2C-4903-A68E-55B11131386E}" type="presOf" srcId="{4D8A2369-E492-4A1E-A432-77692CACCA7F}" destId="{4C1AA7EB-1444-46F8-884D-EA5BC5636354}" srcOrd="0" destOrd="0" presId="urn:microsoft.com/office/officeart/2005/8/layout/cycle7"/>
    <dgm:cxn modelId="{188C0063-8FBB-414F-98F9-2B821863CE7E}" type="presOf" srcId="{5BC16B9E-0F5E-4635-A8E5-72769CD13558}" destId="{D5FEC226-BA78-4977-86DC-7CCF64951734}" srcOrd="0" destOrd="0" presId="urn:microsoft.com/office/officeart/2005/8/layout/cycle7"/>
    <dgm:cxn modelId="{4C9A1F87-C932-4BA4-A3AA-6A5510F83A59}" type="presOf" srcId="{BAA55A0E-BCEE-4B27-8059-A1176B79F4ED}" destId="{E7655734-354F-470C-BB36-5D7484992FD6}" srcOrd="0" destOrd="0" presId="urn:microsoft.com/office/officeart/2005/8/layout/cycle7"/>
    <dgm:cxn modelId="{8C3C7A30-47FB-4D72-BE6B-74A194DEECC2}" srcId="{BAA55A0E-BCEE-4B27-8059-A1176B79F4ED}" destId="{AA041ACD-9945-4787-81B9-DEB55FFBDB44}" srcOrd="0" destOrd="0" parTransId="{A46B4B99-B9A0-4A0C-B07C-95F5092CAE1E}" sibTransId="{E48E3811-43C3-4751-A18B-4ED5EEBBF98C}"/>
    <dgm:cxn modelId="{9C6AD395-EA04-401F-B520-7EBD41025F17}" type="presParOf" srcId="{E7655734-354F-470C-BB36-5D7484992FD6}" destId="{1AB73E04-30D7-4E82-8446-A68F6CFDE1BD}" srcOrd="0" destOrd="0" presId="urn:microsoft.com/office/officeart/2005/8/layout/cycle7"/>
    <dgm:cxn modelId="{CC130020-5B05-4839-A2EB-BE0648D52437}" type="presParOf" srcId="{E7655734-354F-470C-BB36-5D7484992FD6}" destId="{082A0EEC-2B66-4C7A-8D33-862A547989D0}" srcOrd="1" destOrd="0" presId="urn:microsoft.com/office/officeart/2005/8/layout/cycle7"/>
    <dgm:cxn modelId="{F561FAA0-269C-47EC-9132-9E860E8C43E3}" type="presParOf" srcId="{082A0EEC-2B66-4C7A-8D33-862A547989D0}" destId="{C70A29A3-369F-44D5-AD6E-2ED083A131C8}" srcOrd="0" destOrd="0" presId="urn:microsoft.com/office/officeart/2005/8/layout/cycle7"/>
    <dgm:cxn modelId="{3F0AC313-C666-4A18-8029-7BBFC7EBC5E7}" type="presParOf" srcId="{E7655734-354F-470C-BB36-5D7484992FD6}" destId="{4C1AA7EB-1444-46F8-884D-EA5BC5636354}" srcOrd="2" destOrd="0" presId="urn:microsoft.com/office/officeart/2005/8/layout/cycle7"/>
    <dgm:cxn modelId="{087DE392-A752-4F6B-809F-77A604F0A616}" type="presParOf" srcId="{E7655734-354F-470C-BB36-5D7484992FD6}" destId="{D5FEC226-BA78-4977-86DC-7CCF64951734}" srcOrd="3" destOrd="0" presId="urn:microsoft.com/office/officeart/2005/8/layout/cycle7"/>
    <dgm:cxn modelId="{82014A8A-DAFA-4EC1-9205-607AB6666FAA}" type="presParOf" srcId="{D5FEC226-BA78-4977-86DC-7CCF64951734}" destId="{5488452C-26D9-4E3D-B818-DBE2D488C8E2}" srcOrd="0" destOrd="0" presId="urn:microsoft.com/office/officeart/2005/8/layout/cycle7"/>
    <dgm:cxn modelId="{FE063699-2269-48E4-9EA3-FDD9954970F6}" type="presParOf" srcId="{E7655734-354F-470C-BB36-5D7484992FD6}" destId="{386FBDDF-A5F5-422E-B2A4-D68365107073}" srcOrd="4" destOrd="0" presId="urn:microsoft.com/office/officeart/2005/8/layout/cycle7"/>
    <dgm:cxn modelId="{5FC680A6-9BE5-45B7-A81C-0E5942B5DC2C}" type="presParOf" srcId="{E7655734-354F-470C-BB36-5D7484992FD6}" destId="{33DEE445-3B10-43C1-B174-9921D00BDDC6}" srcOrd="5" destOrd="0" presId="urn:microsoft.com/office/officeart/2005/8/layout/cycle7"/>
    <dgm:cxn modelId="{1113C4B4-FBFD-4F53-8CB0-9B58D1A22002}" type="presParOf" srcId="{33DEE445-3B10-43C1-B174-9921D00BDDC6}" destId="{8CC4D717-95D0-4809-9C7F-FDBA72EC9EE6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9052E6D-0901-44C8-8E48-7E9EBD5FE159}" type="doc">
      <dgm:prSet loTypeId="urn:microsoft.com/office/officeart/2005/8/layout/matrix1" loCatId="matrix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71B5EFAD-593E-4B35-B83A-982F375C8532}">
      <dgm:prSet phldrT="[Text]" custT="1"/>
      <dgm:spPr/>
      <dgm:t>
        <a:bodyPr/>
        <a:lstStyle/>
        <a:p>
          <a:r>
            <a:rPr lang="en-GB" sz="4000" b="1" dirty="0" smtClean="0">
              <a:latin typeface="Arial" panose="020B0604020202020204" pitchFamily="34" charset="0"/>
              <a:cs typeface="Arial" panose="020B0604020202020204" pitchFamily="34" charset="0"/>
            </a:rPr>
            <a:t>Mutual Respect</a:t>
          </a:r>
          <a:endParaRPr lang="en-GB" sz="4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54BB61-0FE2-48E8-8C2F-B663F9216756}" type="parTrans" cxnId="{9ED174AB-9045-4563-9908-32D255DCDC64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6B19626-68C1-444C-9D90-584B9668535E}" type="sibTrans" cxnId="{9ED174AB-9045-4563-9908-32D255DCDC64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17A0D3B-93F2-473B-A56A-FACC7E7727E0}">
      <dgm:prSet phldrT="[Text]" custT="1"/>
      <dgm:spPr/>
      <dgm:t>
        <a:bodyPr/>
        <a:lstStyle/>
        <a:p>
          <a:r>
            <a:rPr lang="en-GB" sz="3200" dirty="0" smtClean="0">
              <a:latin typeface="Arial" panose="020B0604020202020204" pitchFamily="34" charset="0"/>
              <a:cs typeface="Arial" panose="020B0604020202020204" pitchFamily="34" charset="0"/>
            </a:rPr>
            <a:t>University Context and Academic Environment</a:t>
          </a:r>
          <a:endParaRPr lang="en-GB" sz="3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F28FE9B-5F2A-4237-8A2A-86A8AE257030}" type="parTrans" cxnId="{4DDF6332-838C-4DDB-A7EB-CD2D338F0676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A03C44C-8EE8-4D2F-981F-95E5B27F5FB5}" type="sibTrans" cxnId="{4DDF6332-838C-4DDB-A7EB-CD2D338F0676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FECC456-D730-43C2-B610-B94CACE55532}">
      <dgm:prSet phldrT="[Text]" custT="1"/>
      <dgm:spPr/>
      <dgm:t>
        <a:bodyPr/>
        <a:lstStyle/>
        <a:p>
          <a:r>
            <a:rPr lang="en-GB" sz="3200" dirty="0" smtClean="0">
              <a:latin typeface="Arial" panose="020B0604020202020204" pitchFamily="34" charset="0"/>
              <a:cs typeface="Arial" panose="020B0604020202020204" pitchFamily="34" charset="0"/>
            </a:rPr>
            <a:t>Support for Academic Adaptation</a:t>
          </a:r>
          <a:endParaRPr lang="en-GB" sz="3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6F651D4-26A6-43FE-B04B-C506C8AB7360}" type="parTrans" cxnId="{BF9FD36D-B750-43B9-9614-B020D25A02B2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0718855-D8DE-437C-AACC-18B272A9B35C}" type="sibTrans" cxnId="{BF9FD36D-B750-43B9-9614-B020D25A02B2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146EFD6-248B-4B64-9CC4-26C489FDC780}">
      <dgm:prSet phldrT="[Text]" custT="1"/>
      <dgm:spPr/>
      <dgm:t>
        <a:bodyPr/>
        <a:lstStyle/>
        <a:p>
          <a:r>
            <a:rPr lang="en-GB" sz="3200" dirty="0" smtClean="0">
              <a:latin typeface="Arial" panose="020B0604020202020204" pitchFamily="34" charset="0"/>
              <a:cs typeface="Arial" panose="020B0604020202020204" pitchFamily="34" charset="0"/>
            </a:rPr>
            <a:t>International Students’ Needs and Expectations</a:t>
          </a:r>
          <a:endParaRPr lang="en-GB" sz="3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C258DF4-AE5F-4F82-B533-D4B12B20D293}" type="parTrans" cxnId="{0CF60F84-2214-4DD3-A0C7-BD4CCAF24C91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69D5142-0E46-4046-8F70-0F54F5261532}" type="sibTrans" cxnId="{0CF60F84-2214-4DD3-A0C7-BD4CCAF24C91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8767A7B-9162-4DFF-9D8C-90EB50ABD37C}">
      <dgm:prSet phldrT="[Text]" custT="1"/>
      <dgm:spPr/>
      <dgm:t>
        <a:bodyPr/>
        <a:lstStyle/>
        <a:p>
          <a:r>
            <a:rPr lang="en-GB" sz="3200" dirty="0" smtClean="0">
              <a:latin typeface="Arial" panose="020B0604020202020204" pitchFamily="34" charset="0"/>
              <a:cs typeface="Arial" panose="020B0604020202020204" pitchFamily="34" charset="0"/>
            </a:rPr>
            <a:t>Cultural Awareness and Integration</a:t>
          </a:r>
          <a:endParaRPr lang="en-GB" sz="3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D00DA7A-35AE-4085-A1E9-0D3919520941}" type="parTrans" cxnId="{E1018261-FEEC-48B5-95CC-6355BBF57317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D2B6B6E-EBD6-4A64-99BD-51FD30D9E2F7}" type="sibTrans" cxnId="{E1018261-FEEC-48B5-95CC-6355BBF57317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1B49DB2-E71C-4BF5-8BFC-DBA68C6E44E4}" type="pres">
      <dgm:prSet presAssocID="{49052E6D-0901-44C8-8E48-7E9EBD5FE159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E29ED8F3-A9B0-4280-8975-2715C7E7FBAB}" type="pres">
      <dgm:prSet presAssocID="{49052E6D-0901-44C8-8E48-7E9EBD5FE159}" presName="matrix" presStyleCnt="0"/>
      <dgm:spPr/>
    </dgm:pt>
    <dgm:pt modelId="{49E6617B-4BCE-4C58-AAC7-D7EDA1D17C40}" type="pres">
      <dgm:prSet presAssocID="{49052E6D-0901-44C8-8E48-7E9EBD5FE159}" presName="tile1" presStyleLbl="node1" presStyleIdx="0" presStyleCnt="4" custLinFactNeighborY="-2985"/>
      <dgm:spPr/>
      <dgm:t>
        <a:bodyPr/>
        <a:lstStyle/>
        <a:p>
          <a:endParaRPr lang="en-GB"/>
        </a:p>
      </dgm:t>
    </dgm:pt>
    <dgm:pt modelId="{A5504180-ED94-4931-B9EA-D35F449AB31C}" type="pres">
      <dgm:prSet presAssocID="{49052E6D-0901-44C8-8E48-7E9EBD5FE159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3F49BBA-E2E1-476F-BB10-92AC281C3542}" type="pres">
      <dgm:prSet presAssocID="{49052E6D-0901-44C8-8E48-7E9EBD5FE159}" presName="tile2" presStyleLbl="node1" presStyleIdx="1" presStyleCnt="4" custLinFactNeighborX="3333"/>
      <dgm:spPr/>
      <dgm:t>
        <a:bodyPr/>
        <a:lstStyle/>
        <a:p>
          <a:endParaRPr lang="en-GB"/>
        </a:p>
      </dgm:t>
    </dgm:pt>
    <dgm:pt modelId="{51EC7044-FFA3-4682-A891-4F9CBF31FB13}" type="pres">
      <dgm:prSet presAssocID="{49052E6D-0901-44C8-8E48-7E9EBD5FE159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4FE49B1-A2C0-40C6-A5CA-97471FE6539D}" type="pres">
      <dgm:prSet presAssocID="{49052E6D-0901-44C8-8E48-7E9EBD5FE159}" presName="tile3" presStyleLbl="node1" presStyleIdx="2" presStyleCnt="4"/>
      <dgm:spPr/>
      <dgm:t>
        <a:bodyPr/>
        <a:lstStyle/>
        <a:p>
          <a:endParaRPr lang="en-GB"/>
        </a:p>
      </dgm:t>
    </dgm:pt>
    <dgm:pt modelId="{F5F4D583-829B-426A-95F2-A805AB70E35F}" type="pres">
      <dgm:prSet presAssocID="{49052E6D-0901-44C8-8E48-7E9EBD5FE159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CA026E5-5CDF-4495-A299-55786E55EDDA}" type="pres">
      <dgm:prSet presAssocID="{49052E6D-0901-44C8-8E48-7E9EBD5FE159}" presName="tile4" presStyleLbl="node1" presStyleIdx="3" presStyleCnt="4"/>
      <dgm:spPr/>
      <dgm:t>
        <a:bodyPr/>
        <a:lstStyle/>
        <a:p>
          <a:endParaRPr lang="en-GB"/>
        </a:p>
      </dgm:t>
    </dgm:pt>
    <dgm:pt modelId="{65EC401B-BBE0-434D-9A7C-DF9B7797C80F}" type="pres">
      <dgm:prSet presAssocID="{49052E6D-0901-44C8-8E48-7E9EBD5FE159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736250D-7219-4FEE-AA8F-23155842AC2F}" type="pres">
      <dgm:prSet presAssocID="{49052E6D-0901-44C8-8E48-7E9EBD5FE159}" presName="centerTile" presStyleLbl="fgShp" presStyleIdx="0" presStyleCnt="1" custScaleX="125998">
        <dgm:presLayoutVars>
          <dgm:chMax val="0"/>
          <dgm:chPref val="0"/>
        </dgm:presLayoutVars>
      </dgm:prSet>
      <dgm:spPr/>
      <dgm:t>
        <a:bodyPr/>
        <a:lstStyle/>
        <a:p>
          <a:endParaRPr lang="en-GB"/>
        </a:p>
      </dgm:t>
    </dgm:pt>
  </dgm:ptLst>
  <dgm:cxnLst>
    <dgm:cxn modelId="{EE9F4926-4827-4E52-B51A-74FDA5330C67}" type="presOf" srcId="{48767A7B-9162-4DFF-9D8C-90EB50ABD37C}" destId="{65EC401B-BBE0-434D-9A7C-DF9B7797C80F}" srcOrd="1" destOrd="0" presId="urn:microsoft.com/office/officeart/2005/8/layout/matrix1"/>
    <dgm:cxn modelId="{0CF60F84-2214-4DD3-A0C7-BD4CCAF24C91}" srcId="{71B5EFAD-593E-4B35-B83A-982F375C8532}" destId="{B146EFD6-248B-4B64-9CC4-26C489FDC780}" srcOrd="2" destOrd="0" parTransId="{9C258DF4-AE5F-4F82-B533-D4B12B20D293}" sibTransId="{169D5142-0E46-4046-8F70-0F54F5261532}"/>
    <dgm:cxn modelId="{DEFA7D2D-F818-4407-A775-9865F5642B59}" type="presOf" srcId="{617A0D3B-93F2-473B-A56A-FACC7E7727E0}" destId="{A5504180-ED94-4931-B9EA-D35F449AB31C}" srcOrd="1" destOrd="0" presId="urn:microsoft.com/office/officeart/2005/8/layout/matrix1"/>
    <dgm:cxn modelId="{15F50192-FEFA-4BE3-B247-EF6D31A80DCF}" type="presOf" srcId="{49052E6D-0901-44C8-8E48-7E9EBD5FE159}" destId="{01B49DB2-E71C-4BF5-8BFC-DBA68C6E44E4}" srcOrd="0" destOrd="0" presId="urn:microsoft.com/office/officeart/2005/8/layout/matrix1"/>
    <dgm:cxn modelId="{D71529B5-BE84-4E6D-B383-29663080B026}" type="presOf" srcId="{71B5EFAD-593E-4B35-B83A-982F375C8532}" destId="{C736250D-7219-4FEE-AA8F-23155842AC2F}" srcOrd="0" destOrd="0" presId="urn:microsoft.com/office/officeart/2005/8/layout/matrix1"/>
    <dgm:cxn modelId="{218DC494-3881-4A64-8492-A95A878D3973}" type="presOf" srcId="{617A0D3B-93F2-473B-A56A-FACC7E7727E0}" destId="{49E6617B-4BCE-4C58-AAC7-D7EDA1D17C40}" srcOrd="0" destOrd="0" presId="urn:microsoft.com/office/officeart/2005/8/layout/matrix1"/>
    <dgm:cxn modelId="{E1018261-FEEC-48B5-95CC-6355BBF57317}" srcId="{71B5EFAD-593E-4B35-B83A-982F375C8532}" destId="{48767A7B-9162-4DFF-9D8C-90EB50ABD37C}" srcOrd="3" destOrd="0" parTransId="{CD00DA7A-35AE-4085-A1E9-0D3919520941}" sibTransId="{5D2B6B6E-EBD6-4A64-99BD-51FD30D9E2F7}"/>
    <dgm:cxn modelId="{CA17E79D-AEF9-489D-B275-A0A4D652CF83}" type="presOf" srcId="{B146EFD6-248B-4B64-9CC4-26C489FDC780}" destId="{F5F4D583-829B-426A-95F2-A805AB70E35F}" srcOrd="1" destOrd="0" presId="urn:microsoft.com/office/officeart/2005/8/layout/matrix1"/>
    <dgm:cxn modelId="{12549A8E-FDE2-4D5F-9C6B-363A5F96A90D}" type="presOf" srcId="{48767A7B-9162-4DFF-9D8C-90EB50ABD37C}" destId="{0CA026E5-5CDF-4495-A299-55786E55EDDA}" srcOrd="0" destOrd="0" presId="urn:microsoft.com/office/officeart/2005/8/layout/matrix1"/>
    <dgm:cxn modelId="{9ED174AB-9045-4563-9908-32D255DCDC64}" srcId="{49052E6D-0901-44C8-8E48-7E9EBD5FE159}" destId="{71B5EFAD-593E-4B35-B83A-982F375C8532}" srcOrd="0" destOrd="0" parTransId="{6754BB61-0FE2-48E8-8C2F-B663F9216756}" sibTransId="{26B19626-68C1-444C-9D90-584B9668535E}"/>
    <dgm:cxn modelId="{C135B485-EDA6-478E-9C23-93FD2CF45567}" type="presOf" srcId="{B146EFD6-248B-4B64-9CC4-26C489FDC780}" destId="{74FE49B1-A2C0-40C6-A5CA-97471FE6539D}" srcOrd="0" destOrd="0" presId="urn:microsoft.com/office/officeart/2005/8/layout/matrix1"/>
    <dgm:cxn modelId="{221E8F00-088C-492F-8526-75EFA55BDDF8}" type="presOf" srcId="{4FECC456-D730-43C2-B610-B94CACE55532}" destId="{03F49BBA-E2E1-476F-BB10-92AC281C3542}" srcOrd="0" destOrd="0" presId="urn:microsoft.com/office/officeart/2005/8/layout/matrix1"/>
    <dgm:cxn modelId="{E892DAF3-85BE-401D-82D2-CBA1B1BB6002}" type="presOf" srcId="{4FECC456-D730-43C2-B610-B94CACE55532}" destId="{51EC7044-FFA3-4682-A891-4F9CBF31FB13}" srcOrd="1" destOrd="0" presId="urn:microsoft.com/office/officeart/2005/8/layout/matrix1"/>
    <dgm:cxn modelId="{4DDF6332-838C-4DDB-A7EB-CD2D338F0676}" srcId="{71B5EFAD-593E-4B35-B83A-982F375C8532}" destId="{617A0D3B-93F2-473B-A56A-FACC7E7727E0}" srcOrd="0" destOrd="0" parTransId="{EF28FE9B-5F2A-4237-8A2A-86A8AE257030}" sibTransId="{1A03C44C-8EE8-4D2F-981F-95E5B27F5FB5}"/>
    <dgm:cxn modelId="{BF9FD36D-B750-43B9-9614-B020D25A02B2}" srcId="{71B5EFAD-593E-4B35-B83A-982F375C8532}" destId="{4FECC456-D730-43C2-B610-B94CACE55532}" srcOrd="1" destOrd="0" parTransId="{96F651D4-26A6-43FE-B04B-C506C8AB7360}" sibTransId="{90718855-D8DE-437C-AACC-18B272A9B35C}"/>
    <dgm:cxn modelId="{CE14476B-A154-4BF6-8297-58245BDDD433}" type="presParOf" srcId="{01B49DB2-E71C-4BF5-8BFC-DBA68C6E44E4}" destId="{E29ED8F3-A9B0-4280-8975-2715C7E7FBAB}" srcOrd="0" destOrd="0" presId="urn:microsoft.com/office/officeart/2005/8/layout/matrix1"/>
    <dgm:cxn modelId="{0E554542-192B-45F6-A0AE-8AA7248F75E6}" type="presParOf" srcId="{E29ED8F3-A9B0-4280-8975-2715C7E7FBAB}" destId="{49E6617B-4BCE-4C58-AAC7-D7EDA1D17C40}" srcOrd="0" destOrd="0" presId="urn:microsoft.com/office/officeart/2005/8/layout/matrix1"/>
    <dgm:cxn modelId="{652E887C-15F4-4470-9E4C-EC389FD70E3B}" type="presParOf" srcId="{E29ED8F3-A9B0-4280-8975-2715C7E7FBAB}" destId="{A5504180-ED94-4931-B9EA-D35F449AB31C}" srcOrd="1" destOrd="0" presId="urn:microsoft.com/office/officeart/2005/8/layout/matrix1"/>
    <dgm:cxn modelId="{253E548B-5E00-49D7-989D-CEE8B33F44E8}" type="presParOf" srcId="{E29ED8F3-A9B0-4280-8975-2715C7E7FBAB}" destId="{03F49BBA-E2E1-476F-BB10-92AC281C3542}" srcOrd="2" destOrd="0" presId="urn:microsoft.com/office/officeart/2005/8/layout/matrix1"/>
    <dgm:cxn modelId="{1A585AA7-17B4-4584-870F-59C7CF98225F}" type="presParOf" srcId="{E29ED8F3-A9B0-4280-8975-2715C7E7FBAB}" destId="{51EC7044-FFA3-4682-A891-4F9CBF31FB13}" srcOrd="3" destOrd="0" presId="urn:microsoft.com/office/officeart/2005/8/layout/matrix1"/>
    <dgm:cxn modelId="{36A59E97-CAE2-444F-BDB8-0151728ECEC3}" type="presParOf" srcId="{E29ED8F3-A9B0-4280-8975-2715C7E7FBAB}" destId="{74FE49B1-A2C0-40C6-A5CA-97471FE6539D}" srcOrd="4" destOrd="0" presId="urn:microsoft.com/office/officeart/2005/8/layout/matrix1"/>
    <dgm:cxn modelId="{AFA341E1-E124-4C7D-A2AC-A6C8D055BF8E}" type="presParOf" srcId="{E29ED8F3-A9B0-4280-8975-2715C7E7FBAB}" destId="{F5F4D583-829B-426A-95F2-A805AB70E35F}" srcOrd="5" destOrd="0" presId="urn:microsoft.com/office/officeart/2005/8/layout/matrix1"/>
    <dgm:cxn modelId="{CE854EBD-95BE-4EE5-9019-07E9291F1F40}" type="presParOf" srcId="{E29ED8F3-A9B0-4280-8975-2715C7E7FBAB}" destId="{0CA026E5-5CDF-4495-A299-55786E55EDDA}" srcOrd="6" destOrd="0" presId="urn:microsoft.com/office/officeart/2005/8/layout/matrix1"/>
    <dgm:cxn modelId="{76487C46-5F2B-462D-9EE3-57F03E967A63}" type="presParOf" srcId="{E29ED8F3-A9B0-4280-8975-2715C7E7FBAB}" destId="{65EC401B-BBE0-434D-9A7C-DF9B7797C80F}" srcOrd="7" destOrd="0" presId="urn:microsoft.com/office/officeart/2005/8/layout/matrix1"/>
    <dgm:cxn modelId="{8730D9CF-2F19-4E5B-96A7-E6E2DFC20F9F}" type="presParOf" srcId="{01B49DB2-E71C-4BF5-8BFC-DBA68C6E44E4}" destId="{C736250D-7219-4FEE-AA8F-23155842AC2F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7AA8E9-9C30-4D33-876C-A98DC0BFE09C}">
      <dsp:nvSpPr>
        <dsp:cNvPr id="0" name=""/>
        <dsp:cNvSpPr/>
      </dsp:nvSpPr>
      <dsp:spPr>
        <a:xfrm>
          <a:off x="1143199" y="279103"/>
          <a:ext cx="2120203" cy="2120203"/>
        </a:xfrm>
        <a:prstGeom prst="pieWedg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64192" y="900096"/>
        <a:ext cx="1499210" cy="1499210"/>
      </dsp:txXfrm>
    </dsp:sp>
    <dsp:sp modelId="{29A47FD2-C3E5-4797-9DB0-63A43C10B050}">
      <dsp:nvSpPr>
        <dsp:cNvPr id="0" name=""/>
        <dsp:cNvSpPr/>
      </dsp:nvSpPr>
      <dsp:spPr>
        <a:xfrm rot="5400000">
          <a:off x="3361333" y="279103"/>
          <a:ext cx="2120203" cy="2120203"/>
        </a:xfrm>
        <a:prstGeom prst="pieWedge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701ACE-4A31-4476-ACE4-29D47D9C8229}">
      <dsp:nvSpPr>
        <dsp:cNvPr id="0" name=""/>
        <dsp:cNvSpPr/>
      </dsp:nvSpPr>
      <dsp:spPr>
        <a:xfrm rot="10800000">
          <a:off x="3361333" y="2497237"/>
          <a:ext cx="2120203" cy="2120203"/>
        </a:xfrm>
        <a:prstGeom prst="pieWedge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5E7C4E-3B8D-4113-882E-99C8F26DCC6A}">
      <dsp:nvSpPr>
        <dsp:cNvPr id="0" name=""/>
        <dsp:cNvSpPr/>
      </dsp:nvSpPr>
      <dsp:spPr>
        <a:xfrm rot="16200000">
          <a:off x="1143199" y="2497237"/>
          <a:ext cx="2120203" cy="2120203"/>
        </a:xfrm>
        <a:prstGeom prst="pieWedg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D24C6D-ACC0-44A2-832B-9FFDAB4B1817}">
      <dsp:nvSpPr>
        <dsp:cNvPr id="0" name=""/>
        <dsp:cNvSpPr/>
      </dsp:nvSpPr>
      <dsp:spPr>
        <a:xfrm>
          <a:off x="6258719" y="1493918"/>
          <a:ext cx="732033" cy="636550"/>
        </a:xfrm>
        <a:prstGeom prst="circularArrow">
          <a:avLst/>
        </a:prstGeom>
        <a:solidFill>
          <a:schemeClr val="bg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805D57-4FCB-4835-96CA-D0786C914C53}">
      <dsp:nvSpPr>
        <dsp:cNvPr id="0" name=""/>
        <dsp:cNvSpPr/>
      </dsp:nvSpPr>
      <dsp:spPr>
        <a:xfrm rot="10800000">
          <a:off x="6258719" y="2129995"/>
          <a:ext cx="732033" cy="636550"/>
        </a:xfrm>
        <a:prstGeom prst="circularArrow">
          <a:avLst/>
        </a:prstGeom>
        <a:solidFill>
          <a:schemeClr val="bg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7AA8E9-9C30-4D33-876C-A98DC0BFE09C}">
      <dsp:nvSpPr>
        <dsp:cNvPr id="0" name=""/>
        <dsp:cNvSpPr/>
      </dsp:nvSpPr>
      <dsp:spPr>
        <a:xfrm>
          <a:off x="1143199" y="279103"/>
          <a:ext cx="2120203" cy="2120203"/>
        </a:xfrm>
        <a:prstGeom prst="pieWedg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64192" y="900096"/>
        <a:ext cx="1499210" cy="1499210"/>
      </dsp:txXfrm>
    </dsp:sp>
    <dsp:sp modelId="{29A47FD2-C3E5-4797-9DB0-63A43C10B050}">
      <dsp:nvSpPr>
        <dsp:cNvPr id="0" name=""/>
        <dsp:cNvSpPr/>
      </dsp:nvSpPr>
      <dsp:spPr>
        <a:xfrm rot="5400000">
          <a:off x="3361333" y="279103"/>
          <a:ext cx="2120203" cy="2120203"/>
        </a:xfrm>
        <a:prstGeom prst="pieWedge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701ACE-4A31-4476-ACE4-29D47D9C8229}">
      <dsp:nvSpPr>
        <dsp:cNvPr id="0" name=""/>
        <dsp:cNvSpPr/>
      </dsp:nvSpPr>
      <dsp:spPr>
        <a:xfrm rot="10800000">
          <a:off x="3361333" y="2497237"/>
          <a:ext cx="2120203" cy="2120203"/>
        </a:xfrm>
        <a:prstGeom prst="pieWedge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5E7C4E-3B8D-4113-882E-99C8F26DCC6A}">
      <dsp:nvSpPr>
        <dsp:cNvPr id="0" name=""/>
        <dsp:cNvSpPr/>
      </dsp:nvSpPr>
      <dsp:spPr>
        <a:xfrm rot="16200000">
          <a:off x="1143199" y="2497237"/>
          <a:ext cx="2120203" cy="2120203"/>
        </a:xfrm>
        <a:prstGeom prst="pieWedg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D24C6D-ACC0-44A2-832B-9FFDAB4B1817}">
      <dsp:nvSpPr>
        <dsp:cNvPr id="0" name=""/>
        <dsp:cNvSpPr/>
      </dsp:nvSpPr>
      <dsp:spPr>
        <a:xfrm>
          <a:off x="6258719" y="1493918"/>
          <a:ext cx="732033" cy="636550"/>
        </a:xfrm>
        <a:prstGeom prst="circularArrow">
          <a:avLst/>
        </a:prstGeom>
        <a:solidFill>
          <a:schemeClr val="bg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805D57-4FCB-4835-96CA-D0786C914C53}">
      <dsp:nvSpPr>
        <dsp:cNvPr id="0" name=""/>
        <dsp:cNvSpPr/>
      </dsp:nvSpPr>
      <dsp:spPr>
        <a:xfrm rot="10800000">
          <a:off x="6258719" y="2129995"/>
          <a:ext cx="732033" cy="636550"/>
        </a:xfrm>
        <a:prstGeom prst="circularArrow">
          <a:avLst/>
        </a:prstGeom>
        <a:solidFill>
          <a:schemeClr val="bg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7AA8E9-9C30-4D33-876C-A98DC0BFE09C}">
      <dsp:nvSpPr>
        <dsp:cNvPr id="0" name=""/>
        <dsp:cNvSpPr/>
      </dsp:nvSpPr>
      <dsp:spPr>
        <a:xfrm>
          <a:off x="1143199" y="279103"/>
          <a:ext cx="2120203" cy="2120203"/>
        </a:xfrm>
        <a:prstGeom prst="pieWedg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64192" y="900096"/>
        <a:ext cx="1499210" cy="1499210"/>
      </dsp:txXfrm>
    </dsp:sp>
    <dsp:sp modelId="{29A47FD2-C3E5-4797-9DB0-63A43C10B050}">
      <dsp:nvSpPr>
        <dsp:cNvPr id="0" name=""/>
        <dsp:cNvSpPr/>
      </dsp:nvSpPr>
      <dsp:spPr>
        <a:xfrm rot="5400000">
          <a:off x="3361333" y="279103"/>
          <a:ext cx="2120203" cy="2120203"/>
        </a:xfrm>
        <a:prstGeom prst="pieWedge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701ACE-4A31-4476-ACE4-29D47D9C8229}">
      <dsp:nvSpPr>
        <dsp:cNvPr id="0" name=""/>
        <dsp:cNvSpPr/>
      </dsp:nvSpPr>
      <dsp:spPr>
        <a:xfrm rot="10800000">
          <a:off x="3361333" y="2497237"/>
          <a:ext cx="2120203" cy="2120203"/>
        </a:xfrm>
        <a:prstGeom prst="pieWedge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5E7C4E-3B8D-4113-882E-99C8F26DCC6A}">
      <dsp:nvSpPr>
        <dsp:cNvPr id="0" name=""/>
        <dsp:cNvSpPr/>
      </dsp:nvSpPr>
      <dsp:spPr>
        <a:xfrm rot="16200000">
          <a:off x="1143199" y="2497237"/>
          <a:ext cx="2120203" cy="2120203"/>
        </a:xfrm>
        <a:prstGeom prst="pieWedg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D24C6D-ACC0-44A2-832B-9FFDAB4B1817}">
      <dsp:nvSpPr>
        <dsp:cNvPr id="0" name=""/>
        <dsp:cNvSpPr/>
      </dsp:nvSpPr>
      <dsp:spPr>
        <a:xfrm>
          <a:off x="6258719" y="1493918"/>
          <a:ext cx="732033" cy="636550"/>
        </a:xfrm>
        <a:prstGeom prst="circularArrow">
          <a:avLst/>
        </a:prstGeom>
        <a:solidFill>
          <a:schemeClr val="bg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805D57-4FCB-4835-96CA-D0786C914C53}">
      <dsp:nvSpPr>
        <dsp:cNvPr id="0" name=""/>
        <dsp:cNvSpPr/>
      </dsp:nvSpPr>
      <dsp:spPr>
        <a:xfrm rot="10800000">
          <a:off x="6258719" y="2129995"/>
          <a:ext cx="732033" cy="636550"/>
        </a:xfrm>
        <a:prstGeom prst="circularArrow">
          <a:avLst/>
        </a:prstGeom>
        <a:solidFill>
          <a:schemeClr val="bg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832953-D1C4-40F3-98E4-D6A9701860B8}">
      <dsp:nvSpPr>
        <dsp:cNvPr id="0" name=""/>
        <dsp:cNvSpPr/>
      </dsp:nvSpPr>
      <dsp:spPr>
        <a:xfrm>
          <a:off x="1501" y="1849178"/>
          <a:ext cx="1990275" cy="1990275"/>
        </a:xfrm>
        <a:prstGeom prst="ellipse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Language</a:t>
          </a:r>
          <a:endParaRPr lang="en-GB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2970" y="2140647"/>
        <a:ext cx="1407337" cy="1407337"/>
      </dsp:txXfrm>
    </dsp:sp>
    <dsp:sp modelId="{A8E97B4F-3FBB-4DCF-8631-FA3870F83AE1}">
      <dsp:nvSpPr>
        <dsp:cNvPr id="0" name=""/>
        <dsp:cNvSpPr/>
      </dsp:nvSpPr>
      <dsp:spPr>
        <a:xfrm>
          <a:off x="2153387" y="2267136"/>
          <a:ext cx="1154359" cy="1154359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8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06397" y="2708563"/>
        <a:ext cx="848339" cy="271505"/>
      </dsp:txXfrm>
    </dsp:sp>
    <dsp:sp modelId="{E77297CA-D1D0-4247-951A-560871B87115}">
      <dsp:nvSpPr>
        <dsp:cNvPr id="0" name=""/>
        <dsp:cNvSpPr/>
      </dsp:nvSpPr>
      <dsp:spPr>
        <a:xfrm>
          <a:off x="3469358" y="1849178"/>
          <a:ext cx="1990275" cy="1990275"/>
        </a:xfrm>
        <a:prstGeom prst="ellipse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Culture</a:t>
          </a:r>
          <a:endParaRPr lang="en-GB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760827" y="2140647"/>
        <a:ext cx="1407337" cy="1407337"/>
      </dsp:txXfrm>
    </dsp:sp>
    <dsp:sp modelId="{92A6054A-EE48-4DC5-B4B6-0FFAD123736D}">
      <dsp:nvSpPr>
        <dsp:cNvPr id="0" name=""/>
        <dsp:cNvSpPr/>
      </dsp:nvSpPr>
      <dsp:spPr>
        <a:xfrm>
          <a:off x="5621244" y="2267136"/>
          <a:ext cx="1154359" cy="1154359"/>
        </a:xfrm>
        <a:prstGeom prst="mathEqual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8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774254" y="2504934"/>
        <a:ext cx="848339" cy="678763"/>
      </dsp:txXfrm>
    </dsp:sp>
    <dsp:sp modelId="{F03B0BED-3D6F-47BC-90F2-2B2BB62181D6}">
      <dsp:nvSpPr>
        <dsp:cNvPr id="0" name=""/>
        <dsp:cNvSpPr/>
      </dsp:nvSpPr>
      <dsp:spPr>
        <a:xfrm>
          <a:off x="6937214" y="1849178"/>
          <a:ext cx="1990275" cy="1990275"/>
        </a:xfrm>
        <a:prstGeom prst="ellipse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Integration</a:t>
          </a:r>
          <a:endParaRPr lang="en-GB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228683" y="2140647"/>
        <a:ext cx="1407337" cy="140733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55DEFC-C60A-4475-BE22-C6CD02907132}">
      <dsp:nvSpPr>
        <dsp:cNvPr id="0" name=""/>
        <dsp:cNvSpPr/>
      </dsp:nvSpPr>
      <dsp:spPr>
        <a:xfrm>
          <a:off x="1059503" y="0"/>
          <a:ext cx="2636007" cy="896054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Student-Centred</a:t>
          </a:r>
          <a:endParaRPr lang="en-GB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85748" y="26245"/>
        <a:ext cx="2583517" cy="843564"/>
      </dsp:txXfrm>
    </dsp:sp>
    <dsp:sp modelId="{93A925D1-A02D-48FF-BF92-4BD45CA1DAAE}">
      <dsp:nvSpPr>
        <dsp:cNvPr id="0" name=""/>
        <dsp:cNvSpPr/>
      </dsp:nvSpPr>
      <dsp:spPr>
        <a:xfrm>
          <a:off x="4964416" y="16182"/>
          <a:ext cx="2619523" cy="863688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Teacher-Centred</a:t>
          </a:r>
          <a:endParaRPr lang="en-GB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989713" y="41479"/>
        <a:ext cx="2568929" cy="813094"/>
      </dsp:txXfrm>
    </dsp:sp>
    <dsp:sp modelId="{8DE3DD76-F3A3-4562-AEA3-F2F51CFCDECE}">
      <dsp:nvSpPr>
        <dsp:cNvPr id="0" name=""/>
        <dsp:cNvSpPr/>
      </dsp:nvSpPr>
      <dsp:spPr>
        <a:xfrm>
          <a:off x="3984459" y="3808231"/>
          <a:ext cx="672040" cy="672040"/>
        </a:xfrm>
        <a:prstGeom prst="triangle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E2B2049-9C65-45A9-87A1-FC81241C08B6}">
      <dsp:nvSpPr>
        <dsp:cNvPr id="0" name=""/>
        <dsp:cNvSpPr/>
      </dsp:nvSpPr>
      <dsp:spPr>
        <a:xfrm>
          <a:off x="720088" y="3493940"/>
          <a:ext cx="7200782" cy="338258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B9B9E85-A331-4275-B56A-E5E08BFEF793}">
      <dsp:nvSpPr>
        <dsp:cNvPr id="0" name=""/>
        <dsp:cNvSpPr/>
      </dsp:nvSpPr>
      <dsp:spPr>
        <a:xfrm>
          <a:off x="5040553" y="2942642"/>
          <a:ext cx="2422782" cy="551969"/>
        </a:xfrm>
        <a:prstGeom prst="roundRect">
          <a:avLst/>
        </a:prstGeom>
        <a:gradFill rotWithShape="0">
          <a:gsLst>
            <a:gs pos="0">
              <a:schemeClr val="accent6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Active Lecture</a:t>
          </a:r>
          <a:endParaRPr lang="en-GB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067498" y="2969587"/>
        <a:ext cx="2368892" cy="498079"/>
      </dsp:txXfrm>
    </dsp:sp>
    <dsp:sp modelId="{1BAFD496-EC15-49DC-83B4-8738A31FCE31}">
      <dsp:nvSpPr>
        <dsp:cNvPr id="0" name=""/>
        <dsp:cNvSpPr/>
      </dsp:nvSpPr>
      <dsp:spPr>
        <a:xfrm>
          <a:off x="5040553" y="2347662"/>
          <a:ext cx="2422782" cy="551969"/>
        </a:xfrm>
        <a:prstGeom prst="roundRect">
          <a:avLst/>
        </a:prstGeom>
        <a:gradFill rotWithShape="0">
          <a:gsLst>
            <a:gs pos="0">
              <a:schemeClr val="accent6">
                <a:shade val="80000"/>
                <a:hueOff val="-54527"/>
                <a:satOff val="2430"/>
                <a:lumOff val="3397"/>
                <a:alphaOff val="0"/>
                <a:shade val="51000"/>
                <a:satMod val="130000"/>
              </a:schemeClr>
            </a:gs>
            <a:gs pos="80000">
              <a:schemeClr val="accent6">
                <a:shade val="80000"/>
                <a:hueOff val="-54527"/>
                <a:satOff val="2430"/>
                <a:lumOff val="3397"/>
                <a:alphaOff val="0"/>
                <a:shade val="93000"/>
                <a:satMod val="130000"/>
              </a:schemeClr>
            </a:gs>
            <a:gs pos="100000">
              <a:schemeClr val="accent6">
                <a:shade val="80000"/>
                <a:hueOff val="-54527"/>
                <a:satOff val="2430"/>
                <a:lumOff val="339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Guided Discovery</a:t>
          </a:r>
          <a:endParaRPr lang="en-GB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067498" y="2374607"/>
        <a:ext cx="2368892" cy="498079"/>
      </dsp:txXfrm>
    </dsp:sp>
    <dsp:sp modelId="{AE8A58FC-B013-44E4-8442-179327755CD0}">
      <dsp:nvSpPr>
        <dsp:cNvPr id="0" name=""/>
        <dsp:cNvSpPr/>
      </dsp:nvSpPr>
      <dsp:spPr>
        <a:xfrm>
          <a:off x="5040553" y="1752682"/>
          <a:ext cx="2422782" cy="551969"/>
        </a:xfrm>
        <a:prstGeom prst="roundRect">
          <a:avLst/>
        </a:prstGeom>
        <a:gradFill rotWithShape="0">
          <a:gsLst>
            <a:gs pos="0">
              <a:schemeClr val="accent6">
                <a:shade val="80000"/>
                <a:hueOff val="-109055"/>
                <a:satOff val="4860"/>
                <a:lumOff val="6794"/>
                <a:alphaOff val="0"/>
                <a:shade val="51000"/>
                <a:satMod val="130000"/>
              </a:schemeClr>
            </a:gs>
            <a:gs pos="80000">
              <a:schemeClr val="accent6">
                <a:shade val="80000"/>
                <a:hueOff val="-109055"/>
                <a:satOff val="4860"/>
                <a:lumOff val="6794"/>
                <a:alphaOff val="0"/>
                <a:shade val="93000"/>
                <a:satMod val="130000"/>
              </a:schemeClr>
            </a:gs>
            <a:gs pos="100000">
              <a:schemeClr val="accent6">
                <a:shade val="80000"/>
                <a:hueOff val="-109055"/>
                <a:satOff val="4860"/>
                <a:lumOff val="679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VDO Lecture</a:t>
          </a:r>
          <a:endParaRPr lang="en-GB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067498" y="1779627"/>
        <a:ext cx="2368892" cy="498079"/>
      </dsp:txXfrm>
    </dsp:sp>
    <dsp:sp modelId="{5A6C5E9A-657E-4909-A5EF-16A4E83E65F8}">
      <dsp:nvSpPr>
        <dsp:cNvPr id="0" name=""/>
        <dsp:cNvSpPr/>
      </dsp:nvSpPr>
      <dsp:spPr>
        <a:xfrm>
          <a:off x="5040553" y="1146949"/>
          <a:ext cx="2422782" cy="551969"/>
        </a:xfrm>
        <a:prstGeom prst="roundRect">
          <a:avLst/>
        </a:prstGeom>
        <a:gradFill rotWithShape="0">
          <a:gsLst>
            <a:gs pos="0">
              <a:schemeClr val="accent6">
                <a:shade val="80000"/>
                <a:hueOff val="-163582"/>
                <a:satOff val="7290"/>
                <a:lumOff val="10191"/>
                <a:alphaOff val="0"/>
                <a:shade val="51000"/>
                <a:satMod val="130000"/>
              </a:schemeClr>
            </a:gs>
            <a:gs pos="80000">
              <a:schemeClr val="accent6">
                <a:shade val="80000"/>
                <a:hueOff val="-163582"/>
                <a:satOff val="7290"/>
                <a:lumOff val="10191"/>
                <a:alphaOff val="0"/>
                <a:shade val="93000"/>
                <a:satMod val="130000"/>
              </a:schemeClr>
            </a:gs>
            <a:gs pos="100000">
              <a:schemeClr val="accent6">
                <a:shade val="80000"/>
                <a:hueOff val="-163582"/>
                <a:satOff val="7290"/>
                <a:lumOff val="1019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Repetitive Practice</a:t>
          </a:r>
          <a:endParaRPr lang="en-GB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067498" y="1173894"/>
        <a:ext cx="2368892" cy="498079"/>
      </dsp:txXfrm>
    </dsp:sp>
    <dsp:sp modelId="{4B046260-647E-4977-A8BD-BF26EDF702EF}">
      <dsp:nvSpPr>
        <dsp:cNvPr id="0" name=""/>
        <dsp:cNvSpPr/>
      </dsp:nvSpPr>
      <dsp:spPr>
        <a:xfrm>
          <a:off x="1177623" y="2942642"/>
          <a:ext cx="2422782" cy="551969"/>
        </a:xfrm>
        <a:prstGeom prst="roundRect">
          <a:avLst/>
        </a:prstGeom>
        <a:gradFill rotWithShape="0">
          <a:gsLst>
            <a:gs pos="0">
              <a:schemeClr val="accent6">
                <a:shade val="80000"/>
                <a:hueOff val="-218110"/>
                <a:satOff val="9719"/>
                <a:lumOff val="13588"/>
                <a:alphaOff val="0"/>
                <a:shade val="51000"/>
                <a:satMod val="130000"/>
              </a:schemeClr>
            </a:gs>
            <a:gs pos="80000">
              <a:schemeClr val="accent6">
                <a:shade val="80000"/>
                <a:hueOff val="-218110"/>
                <a:satOff val="9719"/>
                <a:lumOff val="13588"/>
                <a:alphaOff val="0"/>
                <a:shade val="93000"/>
                <a:satMod val="130000"/>
              </a:schemeClr>
            </a:gs>
            <a:gs pos="100000">
              <a:schemeClr val="accent6">
                <a:shade val="80000"/>
                <a:hueOff val="-218110"/>
                <a:satOff val="9719"/>
                <a:lumOff val="135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Small Group</a:t>
          </a:r>
          <a:endParaRPr lang="en-GB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204568" y="2969587"/>
        <a:ext cx="2368892" cy="498079"/>
      </dsp:txXfrm>
    </dsp:sp>
    <dsp:sp modelId="{638D4FCC-79FC-4887-B8A3-5DAF51E730F7}">
      <dsp:nvSpPr>
        <dsp:cNvPr id="0" name=""/>
        <dsp:cNvSpPr/>
      </dsp:nvSpPr>
      <dsp:spPr>
        <a:xfrm>
          <a:off x="1177623" y="2347662"/>
          <a:ext cx="2422782" cy="551969"/>
        </a:xfrm>
        <a:prstGeom prst="roundRect">
          <a:avLst/>
        </a:prstGeom>
        <a:gradFill rotWithShape="0">
          <a:gsLst>
            <a:gs pos="0">
              <a:schemeClr val="accent6">
                <a:shade val="80000"/>
                <a:hueOff val="-272637"/>
                <a:satOff val="12149"/>
                <a:lumOff val="16985"/>
                <a:alphaOff val="0"/>
                <a:shade val="51000"/>
                <a:satMod val="130000"/>
              </a:schemeClr>
            </a:gs>
            <a:gs pos="80000">
              <a:schemeClr val="accent6">
                <a:shade val="80000"/>
                <a:hueOff val="-272637"/>
                <a:satOff val="12149"/>
                <a:lumOff val="16985"/>
                <a:alphaOff val="0"/>
                <a:shade val="93000"/>
                <a:satMod val="130000"/>
              </a:schemeClr>
            </a:gs>
            <a:gs pos="100000">
              <a:schemeClr val="accent6">
                <a:shade val="80000"/>
                <a:hueOff val="-272637"/>
                <a:satOff val="12149"/>
                <a:lumOff val="1698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PBL/CBL</a:t>
          </a:r>
          <a:endParaRPr lang="en-GB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204568" y="2374607"/>
        <a:ext cx="2368892" cy="498079"/>
      </dsp:txXfrm>
    </dsp:sp>
    <dsp:sp modelId="{E12F9F02-6388-4A5A-9B6E-303CB5A1DAFA}">
      <dsp:nvSpPr>
        <dsp:cNvPr id="0" name=""/>
        <dsp:cNvSpPr/>
      </dsp:nvSpPr>
      <dsp:spPr>
        <a:xfrm>
          <a:off x="1177623" y="1752682"/>
          <a:ext cx="2422782" cy="551969"/>
        </a:xfrm>
        <a:prstGeom prst="roundRect">
          <a:avLst/>
        </a:prstGeom>
        <a:gradFill rotWithShape="0">
          <a:gsLst>
            <a:gs pos="0">
              <a:schemeClr val="accent6">
                <a:shade val="80000"/>
                <a:hueOff val="-327165"/>
                <a:satOff val="14579"/>
                <a:lumOff val="20382"/>
                <a:alphaOff val="0"/>
                <a:shade val="51000"/>
                <a:satMod val="130000"/>
              </a:schemeClr>
            </a:gs>
            <a:gs pos="80000">
              <a:schemeClr val="accent6">
                <a:shade val="80000"/>
                <a:hueOff val="-327165"/>
                <a:satOff val="14579"/>
                <a:lumOff val="20382"/>
                <a:alphaOff val="0"/>
                <a:shade val="93000"/>
                <a:satMod val="130000"/>
              </a:schemeClr>
            </a:gs>
            <a:gs pos="100000">
              <a:schemeClr val="accent6">
                <a:shade val="80000"/>
                <a:hueOff val="-327165"/>
                <a:satOff val="14579"/>
                <a:lumOff val="2038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SDL with TEL</a:t>
          </a:r>
          <a:endParaRPr lang="en-GB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204568" y="1779627"/>
        <a:ext cx="2368892" cy="498079"/>
      </dsp:txXfrm>
    </dsp:sp>
    <dsp:sp modelId="{A23D436E-046D-47A1-9384-05D1A1281732}">
      <dsp:nvSpPr>
        <dsp:cNvPr id="0" name=""/>
        <dsp:cNvSpPr/>
      </dsp:nvSpPr>
      <dsp:spPr>
        <a:xfrm>
          <a:off x="1177623" y="1146949"/>
          <a:ext cx="2422782" cy="551969"/>
        </a:xfrm>
        <a:prstGeom prst="roundRect">
          <a:avLst/>
        </a:prstGeom>
        <a:gradFill rotWithShape="0">
          <a:gsLst>
            <a:gs pos="0">
              <a:schemeClr val="accent6">
                <a:shade val="80000"/>
                <a:hueOff val="-381692"/>
                <a:satOff val="17009"/>
                <a:lumOff val="23779"/>
                <a:alphaOff val="0"/>
                <a:shade val="51000"/>
                <a:satMod val="130000"/>
              </a:schemeClr>
            </a:gs>
            <a:gs pos="80000">
              <a:schemeClr val="accent6">
                <a:shade val="80000"/>
                <a:hueOff val="-381692"/>
                <a:satOff val="17009"/>
                <a:lumOff val="23779"/>
                <a:alphaOff val="0"/>
                <a:shade val="93000"/>
                <a:satMod val="130000"/>
              </a:schemeClr>
            </a:gs>
            <a:gs pos="100000">
              <a:schemeClr val="accent6">
                <a:shade val="80000"/>
                <a:hueOff val="-381692"/>
                <a:satOff val="17009"/>
                <a:lumOff val="2377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Flipping Lecture</a:t>
          </a:r>
          <a:endParaRPr lang="en-GB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204568" y="1173894"/>
        <a:ext cx="2368892" cy="49807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7AA8E9-9C30-4D33-876C-A98DC0BFE09C}">
      <dsp:nvSpPr>
        <dsp:cNvPr id="0" name=""/>
        <dsp:cNvSpPr/>
      </dsp:nvSpPr>
      <dsp:spPr>
        <a:xfrm>
          <a:off x="1143199" y="279103"/>
          <a:ext cx="2120203" cy="2120203"/>
        </a:xfrm>
        <a:prstGeom prst="pieWedg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64192" y="900096"/>
        <a:ext cx="1499210" cy="1499210"/>
      </dsp:txXfrm>
    </dsp:sp>
    <dsp:sp modelId="{29A47FD2-C3E5-4797-9DB0-63A43C10B050}">
      <dsp:nvSpPr>
        <dsp:cNvPr id="0" name=""/>
        <dsp:cNvSpPr/>
      </dsp:nvSpPr>
      <dsp:spPr>
        <a:xfrm rot="5400000">
          <a:off x="3361333" y="279103"/>
          <a:ext cx="2120203" cy="2120203"/>
        </a:xfrm>
        <a:prstGeom prst="pieWedge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701ACE-4A31-4476-ACE4-29D47D9C8229}">
      <dsp:nvSpPr>
        <dsp:cNvPr id="0" name=""/>
        <dsp:cNvSpPr/>
      </dsp:nvSpPr>
      <dsp:spPr>
        <a:xfrm rot="10800000">
          <a:off x="3361333" y="2497237"/>
          <a:ext cx="2120203" cy="2120203"/>
        </a:xfrm>
        <a:prstGeom prst="pieWedge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5E7C4E-3B8D-4113-882E-99C8F26DCC6A}">
      <dsp:nvSpPr>
        <dsp:cNvPr id="0" name=""/>
        <dsp:cNvSpPr/>
      </dsp:nvSpPr>
      <dsp:spPr>
        <a:xfrm rot="16200000">
          <a:off x="1143199" y="2497237"/>
          <a:ext cx="2120203" cy="2120203"/>
        </a:xfrm>
        <a:prstGeom prst="pieWedg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D24C6D-ACC0-44A2-832B-9FFDAB4B1817}">
      <dsp:nvSpPr>
        <dsp:cNvPr id="0" name=""/>
        <dsp:cNvSpPr/>
      </dsp:nvSpPr>
      <dsp:spPr>
        <a:xfrm>
          <a:off x="6258719" y="1493918"/>
          <a:ext cx="732033" cy="636550"/>
        </a:xfrm>
        <a:prstGeom prst="circularArrow">
          <a:avLst/>
        </a:prstGeom>
        <a:solidFill>
          <a:schemeClr val="bg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805D57-4FCB-4835-96CA-D0786C914C53}">
      <dsp:nvSpPr>
        <dsp:cNvPr id="0" name=""/>
        <dsp:cNvSpPr/>
      </dsp:nvSpPr>
      <dsp:spPr>
        <a:xfrm rot="10800000">
          <a:off x="6258719" y="2129995"/>
          <a:ext cx="732033" cy="636550"/>
        </a:xfrm>
        <a:prstGeom prst="circularArrow">
          <a:avLst/>
        </a:prstGeom>
        <a:solidFill>
          <a:schemeClr val="bg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B73E04-30D7-4E82-8446-A68F6CFDE1BD}">
      <dsp:nvSpPr>
        <dsp:cNvPr id="0" name=""/>
        <dsp:cNvSpPr/>
      </dsp:nvSpPr>
      <dsp:spPr>
        <a:xfrm>
          <a:off x="2713379" y="0"/>
          <a:ext cx="2422112" cy="121105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300" kern="1200" dirty="0" smtClean="0">
              <a:latin typeface="Arial" panose="020B0604020202020204" pitchFamily="34" charset="0"/>
              <a:cs typeface="Arial" panose="020B0604020202020204" pitchFamily="34" charset="0"/>
            </a:rPr>
            <a:t>University</a:t>
          </a:r>
          <a:endParaRPr lang="en-GB" sz="3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48850" y="35471"/>
        <a:ext cx="2351170" cy="1140114"/>
      </dsp:txXfrm>
    </dsp:sp>
    <dsp:sp modelId="{082A0EEC-2B66-4C7A-8D33-862A547989D0}">
      <dsp:nvSpPr>
        <dsp:cNvPr id="0" name=""/>
        <dsp:cNvSpPr/>
      </dsp:nvSpPr>
      <dsp:spPr>
        <a:xfrm rot="3913770">
          <a:off x="4655742" y="2153428"/>
          <a:ext cx="1870128" cy="423869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9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782903" y="2238202"/>
        <a:ext cx="1615806" cy="254321"/>
      </dsp:txXfrm>
    </dsp:sp>
    <dsp:sp modelId="{4C1AA7EB-1444-46F8-884D-EA5BC5636354}">
      <dsp:nvSpPr>
        <dsp:cNvPr id="0" name=""/>
        <dsp:cNvSpPr/>
      </dsp:nvSpPr>
      <dsp:spPr>
        <a:xfrm>
          <a:off x="4716449" y="3469441"/>
          <a:ext cx="2422112" cy="121105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300" kern="1200" dirty="0" smtClean="0">
              <a:latin typeface="Arial" panose="020B0604020202020204" pitchFamily="34" charset="0"/>
              <a:cs typeface="Arial" panose="020B0604020202020204" pitchFamily="34" charset="0"/>
            </a:rPr>
            <a:t>Welsh Language</a:t>
          </a:r>
          <a:endParaRPr lang="en-GB" sz="3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751920" y="3504912"/>
        <a:ext cx="2351170" cy="1140114"/>
      </dsp:txXfrm>
    </dsp:sp>
    <dsp:sp modelId="{D5FEC226-BA78-4977-86DC-7CCF64951734}">
      <dsp:nvSpPr>
        <dsp:cNvPr id="0" name=""/>
        <dsp:cNvSpPr/>
      </dsp:nvSpPr>
      <dsp:spPr>
        <a:xfrm rot="10800000">
          <a:off x="3290824" y="3863034"/>
          <a:ext cx="1267222" cy="423869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9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3417985" y="3947808"/>
        <a:ext cx="1012900" cy="254321"/>
      </dsp:txXfrm>
    </dsp:sp>
    <dsp:sp modelId="{386FBDDF-A5F5-422E-B2A4-D68365107073}">
      <dsp:nvSpPr>
        <dsp:cNvPr id="0" name=""/>
        <dsp:cNvSpPr/>
      </dsp:nvSpPr>
      <dsp:spPr>
        <a:xfrm>
          <a:off x="710309" y="3469441"/>
          <a:ext cx="2422112" cy="121105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300" kern="1200" dirty="0" smtClean="0">
              <a:latin typeface="Arial" panose="020B0604020202020204" pitchFamily="34" charset="0"/>
              <a:cs typeface="Arial" panose="020B0604020202020204" pitchFamily="34" charset="0"/>
            </a:rPr>
            <a:t>Welsh Culture</a:t>
          </a:r>
          <a:endParaRPr lang="en-GB" sz="3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45780" y="3504912"/>
        <a:ext cx="2351170" cy="1140114"/>
      </dsp:txXfrm>
    </dsp:sp>
    <dsp:sp modelId="{33DEE445-3B10-43C1-B174-9921D00BDDC6}">
      <dsp:nvSpPr>
        <dsp:cNvPr id="0" name=""/>
        <dsp:cNvSpPr/>
      </dsp:nvSpPr>
      <dsp:spPr>
        <a:xfrm rot="17675580">
          <a:off x="1319566" y="2128314"/>
          <a:ext cx="1878315" cy="423869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9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46727" y="2213088"/>
        <a:ext cx="1623993" cy="25432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E6617B-4BCE-4C58-AAC7-D7EDA1D17C40}">
      <dsp:nvSpPr>
        <dsp:cNvPr id="0" name=""/>
        <dsp:cNvSpPr/>
      </dsp:nvSpPr>
      <dsp:spPr>
        <a:xfrm rot="16200000">
          <a:off x="954106" y="-954106"/>
          <a:ext cx="2412268" cy="4320480"/>
        </a:xfrm>
        <a:prstGeom prst="round1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 smtClean="0">
              <a:latin typeface="Arial" panose="020B0604020202020204" pitchFamily="34" charset="0"/>
              <a:cs typeface="Arial" panose="020B0604020202020204" pitchFamily="34" charset="0"/>
            </a:rPr>
            <a:t>University Context and Academic Environment</a:t>
          </a:r>
          <a:endParaRPr lang="en-GB" sz="3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5400000">
        <a:off x="0" y="0"/>
        <a:ext cx="4320480" cy="1809201"/>
      </dsp:txXfrm>
    </dsp:sp>
    <dsp:sp modelId="{03F49BBA-E2E1-476F-BB10-92AC281C3542}">
      <dsp:nvSpPr>
        <dsp:cNvPr id="0" name=""/>
        <dsp:cNvSpPr/>
      </dsp:nvSpPr>
      <dsp:spPr>
        <a:xfrm>
          <a:off x="4320480" y="0"/>
          <a:ext cx="4320480" cy="2412268"/>
        </a:xfrm>
        <a:prstGeom prst="round1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 smtClean="0">
              <a:latin typeface="Arial" panose="020B0604020202020204" pitchFamily="34" charset="0"/>
              <a:cs typeface="Arial" panose="020B0604020202020204" pitchFamily="34" charset="0"/>
            </a:rPr>
            <a:t>Support for Academic Adaptation</a:t>
          </a:r>
          <a:endParaRPr lang="en-GB" sz="3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20480" y="0"/>
        <a:ext cx="4320480" cy="1809201"/>
      </dsp:txXfrm>
    </dsp:sp>
    <dsp:sp modelId="{74FE49B1-A2C0-40C6-A5CA-97471FE6539D}">
      <dsp:nvSpPr>
        <dsp:cNvPr id="0" name=""/>
        <dsp:cNvSpPr/>
      </dsp:nvSpPr>
      <dsp:spPr>
        <a:xfrm rot="10800000">
          <a:off x="0" y="2412268"/>
          <a:ext cx="4320480" cy="2412268"/>
        </a:xfrm>
        <a:prstGeom prst="round1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 smtClean="0">
              <a:latin typeface="Arial" panose="020B0604020202020204" pitchFamily="34" charset="0"/>
              <a:cs typeface="Arial" panose="020B0604020202020204" pitchFamily="34" charset="0"/>
            </a:rPr>
            <a:t>International Students’ Needs and Expectations</a:t>
          </a:r>
          <a:endParaRPr lang="en-GB" sz="3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0" y="3015335"/>
        <a:ext cx="4320480" cy="1809201"/>
      </dsp:txXfrm>
    </dsp:sp>
    <dsp:sp modelId="{0CA026E5-5CDF-4495-A299-55786E55EDDA}">
      <dsp:nvSpPr>
        <dsp:cNvPr id="0" name=""/>
        <dsp:cNvSpPr/>
      </dsp:nvSpPr>
      <dsp:spPr>
        <a:xfrm rot="5400000">
          <a:off x="5274586" y="1458162"/>
          <a:ext cx="2412268" cy="4320480"/>
        </a:xfrm>
        <a:prstGeom prst="round1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 smtClean="0">
              <a:latin typeface="Arial" panose="020B0604020202020204" pitchFamily="34" charset="0"/>
              <a:cs typeface="Arial" panose="020B0604020202020204" pitchFamily="34" charset="0"/>
            </a:rPr>
            <a:t>Cultural Awareness and Integration</a:t>
          </a:r>
          <a:endParaRPr lang="en-GB" sz="3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4320480" y="3015334"/>
        <a:ext cx="4320480" cy="1809201"/>
      </dsp:txXfrm>
    </dsp:sp>
    <dsp:sp modelId="{C736250D-7219-4FEE-AA8F-23155842AC2F}">
      <dsp:nvSpPr>
        <dsp:cNvPr id="0" name=""/>
        <dsp:cNvSpPr/>
      </dsp:nvSpPr>
      <dsp:spPr>
        <a:xfrm>
          <a:off x="2687364" y="1809201"/>
          <a:ext cx="3266231" cy="1206134"/>
        </a:xfrm>
        <a:prstGeom prst="round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Mutual Respect</a:t>
          </a:r>
          <a:endParaRPr lang="en-GB" sz="4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46243" y="1868080"/>
        <a:ext cx="3148473" cy="10883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411"/>
          </a:xfrm>
          <a:prstGeom prst="rect">
            <a:avLst/>
          </a:prstGeom>
        </p:spPr>
        <p:txBody>
          <a:bodyPr vert="horz" lIns="95569" tIns="47785" rIns="95569" bIns="47785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6411"/>
          </a:xfrm>
          <a:prstGeom prst="rect">
            <a:avLst/>
          </a:prstGeom>
        </p:spPr>
        <p:txBody>
          <a:bodyPr vert="horz" lIns="95569" tIns="47785" rIns="95569" bIns="47785" rtlCol="0"/>
          <a:lstStyle>
            <a:lvl1pPr algn="r">
              <a:defRPr sz="1300"/>
            </a:lvl1pPr>
          </a:lstStyle>
          <a:p>
            <a:fld id="{890DC7A2-5DB8-4B9B-AD65-3893F392C8CD}" type="datetimeFigureOut">
              <a:rPr lang="en-GB" smtClean="0"/>
              <a:t>06/09/2015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9" tIns="47785" rIns="95569" bIns="47785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5569" tIns="47785" rIns="95569" bIns="4778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2"/>
            <a:ext cx="2945659" cy="496411"/>
          </a:xfrm>
          <a:prstGeom prst="rect">
            <a:avLst/>
          </a:prstGeom>
        </p:spPr>
        <p:txBody>
          <a:bodyPr vert="horz" lIns="95569" tIns="47785" rIns="95569" bIns="47785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2"/>
            <a:ext cx="2945659" cy="496411"/>
          </a:xfrm>
          <a:prstGeom prst="rect">
            <a:avLst/>
          </a:prstGeom>
        </p:spPr>
        <p:txBody>
          <a:bodyPr vert="horz" lIns="95569" tIns="47785" rIns="95569" bIns="47785" rtlCol="0" anchor="b"/>
          <a:lstStyle>
            <a:lvl1pPr algn="r">
              <a:defRPr sz="1300"/>
            </a:lvl1pPr>
          </a:lstStyle>
          <a:p>
            <a:fld id="{FCF4908A-B67C-411D-8AC2-036A94C8D3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1286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4908A-B67C-411D-8AC2-036A94C8D33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23014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4908A-B67C-411D-8AC2-036A94C8D336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07056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4908A-B67C-411D-8AC2-036A94C8D336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70769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4908A-B67C-411D-8AC2-036A94C8D336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74352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4908A-B67C-411D-8AC2-036A94C8D33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88018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4908A-B67C-411D-8AC2-036A94C8D336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97366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4908A-B67C-411D-8AC2-036A94C8D336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77360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4908A-B67C-411D-8AC2-036A94C8D336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76317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4908A-B67C-411D-8AC2-036A94C8D336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57140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4908A-B67C-411D-8AC2-036A94C8D336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62083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4908A-B67C-411D-8AC2-036A94C8D336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37892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4908A-B67C-411D-8AC2-036A94C8D33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92902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4908A-B67C-411D-8AC2-036A94C8D336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17192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4908A-B67C-411D-8AC2-036A94C8D336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71934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4908A-B67C-411D-8AC2-036A94C8D336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37720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4908A-B67C-411D-8AC2-036A94C8D336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78265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4908A-B67C-411D-8AC2-036A94C8D336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374831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4908A-B67C-411D-8AC2-036A94C8D336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51242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4908A-B67C-411D-8AC2-036A94C8D336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28525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4908A-B67C-411D-8AC2-036A94C8D336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206620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4908A-B67C-411D-8AC2-036A94C8D336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95195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4908A-B67C-411D-8AC2-036A94C8D336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02655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4908A-B67C-411D-8AC2-036A94C8D33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46633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4908A-B67C-411D-8AC2-036A94C8D33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86989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4908A-B67C-411D-8AC2-036A94C8D33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0130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4908A-B67C-411D-8AC2-036A94C8D33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50539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4908A-B67C-411D-8AC2-036A94C8D336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39399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4908A-B67C-411D-8AC2-036A94C8D33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74258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4908A-B67C-411D-8AC2-036A94C8D33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5405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440DA-E33B-4C68-BE91-E7908695D613}" type="datetimeFigureOut">
              <a:rPr lang="en-GB" smtClean="0"/>
              <a:t>06/09/2015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774DA-61CD-404D-833F-D8346C83A2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661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440DA-E33B-4C68-BE91-E7908695D613}" type="datetimeFigureOut">
              <a:rPr lang="en-GB" smtClean="0"/>
              <a:t>06/09/2015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774DA-61CD-404D-833F-D8346C83A2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3880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440DA-E33B-4C68-BE91-E7908695D613}" type="datetimeFigureOut">
              <a:rPr lang="en-GB" smtClean="0"/>
              <a:t>06/09/2015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774DA-61CD-404D-833F-D8346C83A2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43750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8440DA-E33B-4C68-BE91-E7908695D613}" type="datetimeFigureOut">
              <a:rPr lang="en-GB" smtClean="0"/>
              <a:t>06/09/2015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B774DA-61CD-404D-833F-D8346C83A2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9766800"/>
      </p:ext>
    </p:extLst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8440DA-E33B-4C68-BE91-E7908695D613}" type="datetimeFigureOut">
              <a:rPr lang="en-GB" smtClean="0"/>
              <a:t>06/09/2015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B774DA-61CD-404D-833F-D8346C83A2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7369094"/>
      </p:ext>
    </p:extLst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8440DA-E33B-4C68-BE91-E7908695D613}" type="datetimeFigureOut">
              <a:rPr lang="en-GB" smtClean="0"/>
              <a:t>06/09/2015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B774DA-61CD-404D-833F-D8346C83A2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2934438"/>
      </p:ext>
    </p:extLst>
  </p:cSld>
  <p:clrMapOvr>
    <a:masterClrMapping/>
  </p:clrMapOvr>
  <p:transition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8440DA-E33B-4C68-BE91-E7908695D613}" type="datetimeFigureOut">
              <a:rPr lang="en-GB" smtClean="0"/>
              <a:t>06/09/2015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B774DA-61CD-404D-833F-D8346C83A2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9543401"/>
      </p:ext>
    </p:extLst>
  </p:cSld>
  <p:clrMapOvr>
    <a:masterClrMapping/>
  </p:clrMapOvr>
  <p:transition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8440DA-E33B-4C68-BE91-E7908695D613}" type="datetimeFigureOut">
              <a:rPr lang="en-GB" smtClean="0"/>
              <a:t>06/09/2015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B774DA-61CD-404D-833F-D8346C83A2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5395972"/>
      </p:ext>
    </p:extLst>
  </p:cSld>
  <p:clrMapOvr>
    <a:masterClrMapping/>
  </p:clrMapOvr>
  <p:transition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8440DA-E33B-4C68-BE91-E7908695D613}" type="datetimeFigureOut">
              <a:rPr lang="en-GB" smtClean="0"/>
              <a:t>06/09/2015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B774DA-61CD-404D-833F-D8346C83A2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6322369"/>
      </p:ext>
    </p:extLst>
  </p:cSld>
  <p:clrMapOvr>
    <a:masterClrMapping/>
  </p:clrMapOvr>
  <p:transition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8440DA-E33B-4C68-BE91-E7908695D613}" type="datetimeFigureOut">
              <a:rPr lang="en-GB" smtClean="0"/>
              <a:t>06/09/2015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B774DA-61CD-404D-833F-D8346C83A2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2837575"/>
      </p:ext>
    </p:extLst>
  </p:cSld>
  <p:clrMapOvr>
    <a:masterClrMapping/>
  </p:clrMapOvr>
  <p:transition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8440DA-E33B-4C68-BE91-E7908695D613}" type="datetimeFigureOut">
              <a:rPr lang="en-GB" smtClean="0"/>
              <a:t>06/09/2015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B774DA-61CD-404D-833F-D8346C83A2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8486510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440DA-E33B-4C68-BE91-E7908695D613}" type="datetimeFigureOut">
              <a:rPr lang="en-GB" smtClean="0"/>
              <a:t>06/09/2015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774DA-61CD-404D-833F-D8346C83A2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95377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8440DA-E33B-4C68-BE91-E7908695D613}" type="datetimeFigureOut">
              <a:rPr lang="en-GB" smtClean="0"/>
              <a:t>06/09/2015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B774DA-61CD-404D-833F-D8346C83A2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2700506"/>
      </p:ext>
    </p:extLst>
  </p:cSld>
  <p:clrMapOvr>
    <a:masterClrMapping/>
  </p:clrMapOvr>
  <p:transition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8440DA-E33B-4C68-BE91-E7908695D613}" type="datetimeFigureOut">
              <a:rPr lang="en-GB" smtClean="0"/>
              <a:t>06/09/2015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B774DA-61CD-404D-833F-D8346C83A2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6544014"/>
      </p:ext>
    </p:extLst>
  </p:cSld>
  <p:clrMapOvr>
    <a:masterClrMapping/>
  </p:clrMapOvr>
  <p:transition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8440DA-E33B-4C68-BE91-E7908695D613}" type="datetimeFigureOut">
              <a:rPr lang="en-GB" smtClean="0"/>
              <a:t>06/09/2015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B774DA-61CD-404D-833F-D8346C83A2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7073720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440DA-E33B-4C68-BE91-E7908695D613}" type="datetimeFigureOut">
              <a:rPr lang="en-GB" smtClean="0"/>
              <a:t>06/09/2015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774DA-61CD-404D-833F-D8346C83A2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647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440DA-E33B-4C68-BE91-E7908695D613}" type="datetimeFigureOut">
              <a:rPr lang="en-GB" smtClean="0"/>
              <a:t>06/09/2015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774DA-61CD-404D-833F-D8346C83A2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4424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440DA-E33B-4C68-BE91-E7908695D613}" type="datetimeFigureOut">
              <a:rPr lang="en-GB" smtClean="0"/>
              <a:t>06/09/2015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774DA-61CD-404D-833F-D8346C83A2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4405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440DA-E33B-4C68-BE91-E7908695D613}" type="datetimeFigureOut">
              <a:rPr lang="en-GB" smtClean="0"/>
              <a:t>06/09/2015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774DA-61CD-404D-833F-D8346C83A2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3646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440DA-E33B-4C68-BE91-E7908695D613}" type="datetimeFigureOut">
              <a:rPr lang="en-GB" smtClean="0"/>
              <a:t>06/09/2015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774DA-61CD-404D-833F-D8346C83A2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0870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440DA-E33B-4C68-BE91-E7908695D613}" type="datetimeFigureOut">
              <a:rPr lang="en-GB" smtClean="0"/>
              <a:t>06/09/2015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774DA-61CD-404D-833F-D8346C83A2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0123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440DA-E33B-4C68-BE91-E7908695D613}" type="datetimeFigureOut">
              <a:rPr lang="en-GB" smtClean="0"/>
              <a:t>06/09/2015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774DA-61CD-404D-833F-D8346C83A2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9078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440DA-E33B-4C68-BE91-E7908695D613}" type="datetimeFigureOut">
              <a:rPr lang="en-GB" smtClean="0"/>
              <a:t>06/09/2015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774DA-61CD-404D-833F-D8346C83A2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4690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Click to edit Master title style</a:t>
            </a:r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Click to edit Master text styles</a:t>
            </a:r>
          </a:p>
          <a:p>
            <a:pPr lvl="1"/>
            <a:r>
              <a:rPr lang="th-TH" smtClean="0"/>
              <a:t>Second level</a:t>
            </a:r>
          </a:p>
          <a:p>
            <a:pPr lvl="2"/>
            <a:r>
              <a:rPr lang="th-TH" smtClean="0"/>
              <a:t>Third level</a:t>
            </a:r>
          </a:p>
          <a:p>
            <a:pPr lvl="3"/>
            <a:r>
              <a:rPr lang="th-TH" smtClean="0"/>
              <a:t>Fourth level</a:t>
            </a:r>
          </a:p>
          <a:p>
            <a:pPr lvl="4"/>
            <a:r>
              <a:rPr lang="th-TH" smtClean="0"/>
              <a:t>Fifth level</a:t>
            </a:r>
          </a:p>
        </p:txBody>
      </p:sp>
      <p:sp>
        <p:nvSpPr>
          <p:cNvPr id="2078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cs typeface="+mn-cs"/>
              </a:defRPr>
            </a:lvl1pPr>
          </a:lstStyle>
          <a:p>
            <a:fld id="{418440DA-E33B-4C68-BE91-E7908695D613}" type="datetimeFigureOut">
              <a:rPr lang="en-GB" smtClean="0"/>
              <a:t>06/09/2015</a:t>
            </a:fld>
            <a:endParaRPr lang="en-GB"/>
          </a:p>
        </p:txBody>
      </p:sp>
      <p:sp>
        <p:nvSpPr>
          <p:cNvPr id="2078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2078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cs typeface="+mn-cs"/>
              </a:defRPr>
            </a:lvl1pPr>
          </a:lstStyle>
          <a:p>
            <a:fld id="{A8B774DA-61CD-404D-833F-D8346C83A2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9370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random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ngsana New" pitchFamily="18" charset="-34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ngsana New" pitchFamily="18" charset="-34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ngsana New" pitchFamily="18" charset="-34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ngsana New" pitchFamily="18" charset="-34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5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4.jpeg"/><Relationship Id="rId7" Type="http://schemas.openxmlformats.org/officeDocument/2006/relationships/diagramQuickStyle" Target="../diagrams/quickStyle5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5.jpeg"/><Relationship Id="rId9" Type="http://schemas.microsoft.com/office/2007/relationships/diagramDrawing" Target="../diagrams/drawing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../media/image4.jpeg"/><Relationship Id="rId7" Type="http://schemas.openxmlformats.org/officeDocument/2006/relationships/diagramQuickStyle" Target="../diagrams/quickStyle6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4" Type="http://schemas.openxmlformats.org/officeDocument/2006/relationships/image" Target="../media/image5.jpeg"/><Relationship Id="rId9" Type="http://schemas.microsoft.com/office/2007/relationships/diagramDrawing" Target="../diagrams/drawing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3" Type="http://schemas.openxmlformats.org/officeDocument/2006/relationships/image" Target="../media/image4.jpeg"/><Relationship Id="rId7" Type="http://schemas.openxmlformats.org/officeDocument/2006/relationships/diagramQuickStyle" Target="../diagrams/quickStyle7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7.xml"/><Relationship Id="rId5" Type="http://schemas.openxmlformats.org/officeDocument/2006/relationships/diagramData" Target="../diagrams/data7.xml"/><Relationship Id="rId4" Type="http://schemas.openxmlformats.org/officeDocument/2006/relationships/image" Target="../media/image5.jpeg"/><Relationship Id="rId9" Type="http://schemas.microsoft.com/office/2007/relationships/diagramDrawing" Target="../diagrams/drawing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5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8.xml"/><Relationship Id="rId3" Type="http://schemas.openxmlformats.org/officeDocument/2006/relationships/image" Target="../media/image4.jpeg"/><Relationship Id="rId7" Type="http://schemas.openxmlformats.org/officeDocument/2006/relationships/diagramQuickStyle" Target="../diagrams/quickStyle8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8.xml"/><Relationship Id="rId5" Type="http://schemas.openxmlformats.org/officeDocument/2006/relationships/diagramData" Target="../diagrams/data8.xml"/><Relationship Id="rId4" Type="http://schemas.openxmlformats.org/officeDocument/2006/relationships/image" Target="../media/image5.jpeg"/><Relationship Id="rId9" Type="http://schemas.microsoft.com/office/2007/relationships/diagramDrawing" Target="../diagrams/drawing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u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512" y="5628654"/>
            <a:ext cx="1080120" cy="104070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03648" y="5592142"/>
            <a:ext cx="624244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err="1" smtClean="0">
                <a:latin typeface="Arial" pitchFamily="34" charset="0"/>
                <a:cs typeface="Arial" pitchFamily="34" charset="0"/>
              </a:rPr>
              <a:t>Supachai</a:t>
            </a:r>
            <a:r>
              <a:rPr lang="en-GB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b="1" dirty="0" err="1" smtClean="0">
                <a:latin typeface="Arial" pitchFamily="34" charset="0"/>
                <a:cs typeface="Arial" pitchFamily="34" charset="0"/>
              </a:rPr>
              <a:t>Chuenjitwongsa</a:t>
            </a:r>
            <a:endParaRPr lang="en-GB" sz="20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GB" sz="1000" b="1" dirty="0" err="1" smtClean="0">
                <a:latin typeface="Arial" pitchFamily="34" charset="0"/>
                <a:cs typeface="Arial" pitchFamily="34" charset="0"/>
              </a:rPr>
              <a:t>CertHE</a:t>
            </a:r>
            <a:r>
              <a:rPr lang="en-GB" sz="10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GB" sz="1000" b="1" dirty="0" err="1" smtClean="0">
                <a:latin typeface="Arial" pitchFamily="34" charset="0"/>
                <a:cs typeface="Arial" pitchFamily="34" charset="0"/>
              </a:rPr>
              <a:t>CertGenEd</a:t>
            </a:r>
            <a:r>
              <a:rPr lang="en-GB" sz="1000" b="1" dirty="0" smtClean="0">
                <a:latin typeface="Arial" pitchFamily="34" charset="0"/>
                <a:cs typeface="Arial" pitchFamily="34" charset="0"/>
              </a:rPr>
              <a:t>, BPA, DDS, MSc, PhD, FHEA</a:t>
            </a:r>
          </a:p>
          <a:p>
            <a:pPr algn="ctr"/>
            <a:endParaRPr lang="en-GB" sz="10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GB" sz="1400" dirty="0" err="1" smtClean="0">
                <a:latin typeface="Arial" pitchFamily="34" charset="0"/>
                <a:cs typeface="Arial" pitchFamily="34" charset="0"/>
              </a:rPr>
              <a:t>Prifysgol</a:t>
            </a:r>
            <a:r>
              <a:rPr lang="en-GB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400" dirty="0" err="1" smtClean="0">
                <a:latin typeface="Arial" pitchFamily="34" charset="0"/>
                <a:cs typeface="Arial" pitchFamily="34" charset="0"/>
              </a:rPr>
              <a:t>Caerdydd</a:t>
            </a:r>
            <a:r>
              <a:rPr lang="en-GB" sz="1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GB" sz="1400" dirty="0" err="1" smtClean="0">
                <a:latin typeface="Arial" pitchFamily="34" charset="0"/>
                <a:cs typeface="Arial" pitchFamily="34" charset="0"/>
              </a:rPr>
              <a:t>Cymru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, </a:t>
            </a:r>
            <a:r>
              <a:rPr lang="en-GB" sz="1400" dirty="0" smtClean="0">
                <a:latin typeface="Arial" pitchFamily="34" charset="0"/>
                <a:cs typeface="Arial" pitchFamily="34" charset="0"/>
              </a:rPr>
              <a:t>Y </a:t>
            </a:r>
            <a:r>
              <a:rPr lang="en-GB" sz="1400" dirty="0" err="1" smtClean="0">
                <a:latin typeface="Arial" pitchFamily="34" charset="0"/>
                <a:cs typeface="Arial" pitchFamily="34" charset="0"/>
              </a:rPr>
              <a:t>Deyrnas</a:t>
            </a:r>
            <a:r>
              <a:rPr lang="en-GB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400" dirty="0" err="1" smtClean="0">
                <a:latin typeface="Arial" pitchFamily="34" charset="0"/>
                <a:cs typeface="Arial" pitchFamily="34" charset="0"/>
              </a:rPr>
              <a:t>Unedig</a:t>
            </a:r>
            <a:endParaRPr lang="en-GB" sz="14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GB" sz="1400" dirty="0" err="1" smtClean="0">
                <a:latin typeface="Arial" pitchFamily="34" charset="0"/>
                <a:cs typeface="Arial" pitchFamily="34" charset="0"/>
              </a:rPr>
              <a:t>Prifysgol</a:t>
            </a:r>
            <a:r>
              <a:rPr lang="en-GB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400" dirty="0" err="1">
                <a:latin typeface="Arial" pitchFamily="34" charset="0"/>
                <a:cs typeface="Arial" pitchFamily="34" charset="0"/>
              </a:rPr>
              <a:t>Chulalongkorn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, </a:t>
            </a:r>
            <a:r>
              <a:rPr lang="en-GB" sz="1400" dirty="0" err="1">
                <a:latin typeface="Arial" pitchFamily="34" charset="0"/>
                <a:cs typeface="Arial" pitchFamily="34" charset="0"/>
              </a:rPr>
              <a:t>Gwlad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1400" dirty="0" smtClean="0">
                <a:latin typeface="Arial" pitchFamily="34" charset="0"/>
                <a:cs typeface="Arial" pitchFamily="34" charset="0"/>
              </a:rPr>
              <a:t>Thai</a:t>
            </a:r>
            <a:endParaRPr lang="en-GB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620688"/>
            <a:ext cx="8640960" cy="310854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Effective 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Teaching 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Learning</a:t>
            </a:r>
          </a:p>
          <a:p>
            <a:pPr algn="ctr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</a:p>
          <a:p>
            <a:pPr algn="ctr"/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 Students</a:t>
            </a:r>
          </a:p>
          <a:p>
            <a:pPr algn="ctr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</a:p>
          <a:p>
            <a:pPr algn="ctr"/>
            <a:r>
              <a:rPr lang="en-US" sz="4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Welsh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Settings</a:t>
            </a:r>
            <a:endParaRPr lang="en-GB" sz="4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591" y="5628654"/>
            <a:ext cx="1042897" cy="104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30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620579763"/>
              </p:ext>
            </p:extLst>
          </p:nvPr>
        </p:nvGraphicFramePr>
        <p:xfrm>
          <a:off x="1259632" y="908720"/>
          <a:ext cx="6624736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16" name="Straight Connector 15"/>
          <p:cNvCxnSpPr/>
          <p:nvPr/>
        </p:nvCxnSpPr>
        <p:spPr>
          <a:xfrm>
            <a:off x="4572000" y="1052736"/>
            <a:ext cx="0" cy="460851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2267744" y="3356992"/>
            <a:ext cx="4608512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915137" y="332656"/>
            <a:ext cx="3313728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Concrete Experience (Feeling)</a:t>
            </a:r>
          </a:p>
          <a:p>
            <a:pPr algn="ctr"/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Grasping via Apprehension - Activist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564108" y="5805264"/>
            <a:ext cx="4019049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Abstract Conceptualisation (Thinking)</a:t>
            </a:r>
          </a:p>
          <a:p>
            <a:pPr algn="ctr"/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Grasping via Comprehension - Theorist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79512" y="2650847"/>
            <a:ext cx="1978045" cy="135421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Active Experimentation (Doing)</a:t>
            </a:r>
          </a:p>
          <a:p>
            <a:pPr algn="ctr"/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Transformation via Extension - Pragmatist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986443" y="2650847"/>
            <a:ext cx="1978045" cy="135421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Reflective Observation (Observing)</a:t>
            </a:r>
          </a:p>
          <a:p>
            <a:pPr algn="ctr"/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Transformation via Intention - Reflector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812284" y="2175247"/>
            <a:ext cx="1487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Diverging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699792" y="4047455"/>
            <a:ext cx="1762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Converging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644008" y="4047455"/>
            <a:ext cx="18293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Assimilating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548689" y="2204864"/>
            <a:ext cx="20233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Accommodating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309852" y="1700808"/>
            <a:ext cx="1541963" cy="68781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/>
              <a:t>Anglo-White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6732240" y="4293096"/>
            <a:ext cx="2232248" cy="1152127"/>
          </a:xfrm>
          <a:prstGeom prst="rect">
            <a:avLst/>
          </a:prstGeom>
          <a:ln w="762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1" dirty="0" smtClean="0">
                <a:latin typeface="Arial" pitchFamily="34" charset="0"/>
                <a:cs typeface="Arial" pitchFamily="34" charset="0"/>
              </a:rPr>
              <a:t>Asian, African, Middle Eastern, Eastern European, Latin</a:t>
            </a:r>
            <a:endParaRPr lang="en-GB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309852" y="4293096"/>
            <a:ext cx="1541963" cy="687815"/>
          </a:xfrm>
          <a:prstGeom prst="rect">
            <a:avLst/>
          </a:prstGeom>
          <a:ln w="762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/>
              <a:t>Germanic-White</a:t>
            </a: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7021073" y="1759331"/>
            <a:ext cx="1541963" cy="517541"/>
          </a:xfrm>
          <a:prstGeom prst="rect">
            <a:avLst/>
          </a:prstGeom>
          <a:ln w="762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/>
              <a:t>Chinese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300192" y="315233"/>
            <a:ext cx="273630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Adapted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</a:p>
          <a:p>
            <a:pPr algn="r"/>
            <a:r>
              <a:rPr lang="en-GB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Kember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(2000); Watkins (2000); Park and Kim (2008);</a:t>
            </a:r>
          </a:p>
          <a:p>
            <a:pPr algn="r"/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Urubshurow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(2008);</a:t>
            </a:r>
          </a:p>
          <a:p>
            <a:pPr algn="r"/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Hofstede (2011)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Picture 6" descr="cu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900" y="6165304"/>
            <a:ext cx="589700" cy="56818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6564726" y="6309320"/>
            <a:ext cx="2255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Arial" pitchFamily="34" charset="0"/>
                <a:cs typeface="Arial" pitchFamily="34" charset="0"/>
              </a:rPr>
              <a:t>Supachai Chuenjitwongsa</a:t>
            </a:r>
            <a:endParaRPr lang="en-GB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6153115"/>
            <a:ext cx="577278" cy="576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789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 animBg="1"/>
      <p:bldP spid="24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3290516387"/>
              </p:ext>
            </p:extLst>
          </p:nvPr>
        </p:nvGraphicFramePr>
        <p:xfrm>
          <a:off x="1259632" y="846004"/>
          <a:ext cx="6624736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16" name="Straight Connector 15"/>
          <p:cNvCxnSpPr/>
          <p:nvPr/>
        </p:nvCxnSpPr>
        <p:spPr>
          <a:xfrm>
            <a:off x="4572000" y="990020"/>
            <a:ext cx="0" cy="460851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2267744" y="3294276"/>
            <a:ext cx="4608512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101359" y="548680"/>
            <a:ext cx="941283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Feeling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045282" y="5661248"/>
            <a:ext cx="105670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Thinking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187624" y="3078252"/>
            <a:ext cx="969933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Doing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986443" y="2998693"/>
            <a:ext cx="1401981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Observing/</a:t>
            </a:r>
          </a:p>
          <a:p>
            <a:pPr algn="ctr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Reflecting</a:t>
            </a: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812284" y="2391271"/>
            <a:ext cx="1487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Diverging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699792" y="3984739"/>
            <a:ext cx="1762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Converging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644008" y="3984739"/>
            <a:ext cx="18293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Assimilating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548689" y="2142148"/>
            <a:ext cx="20233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Accommodating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299521" y="332656"/>
            <a:ext cx="2006401" cy="231354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1600">
                <a:latin typeface="Arial" pitchFamily="34" charset="0"/>
                <a:cs typeface="Arial" pitchFamily="34" charset="0"/>
              </a:defRPr>
            </a:lvl1pPr>
          </a:lstStyle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GB" dirty="0" smtClean="0"/>
              <a:t>PBL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GB" dirty="0" smtClean="0"/>
              <a:t>Triple Jump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GB" dirty="0" smtClean="0"/>
              <a:t>Inquiry/Research-Based</a:t>
            </a:r>
            <a:endParaRPr lang="en-GB" dirty="0"/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GB" dirty="0"/>
              <a:t>Collaborative </a:t>
            </a:r>
            <a:r>
              <a:rPr lang="en-GB" dirty="0" smtClean="0"/>
              <a:t>Learning</a:t>
            </a:r>
            <a:endParaRPr lang="en-GB" dirty="0"/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GB" dirty="0" smtClean="0"/>
              <a:t>Creative </a:t>
            </a:r>
            <a:r>
              <a:rPr lang="en-GB" dirty="0" smtClean="0"/>
              <a:t>Method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GB" dirty="0" smtClean="0"/>
              <a:t>Learning Station</a:t>
            </a:r>
            <a:endParaRPr lang="en-GB" dirty="0"/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6876256" y="332656"/>
            <a:ext cx="1968223" cy="231354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285750" indent="-285750">
              <a:spcBef>
                <a:spcPct val="0"/>
              </a:spcBef>
              <a:buFont typeface="Wingdings" panose="05000000000000000000" pitchFamily="2" charset="2"/>
              <a:buChar char="§"/>
              <a:defRPr sz="1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 smtClean="0"/>
              <a:t>PBL</a:t>
            </a:r>
          </a:p>
          <a:p>
            <a:r>
              <a:rPr lang="en-GB" dirty="0" smtClean="0"/>
              <a:t>Triple Jump</a:t>
            </a:r>
            <a:endParaRPr lang="en-GB" dirty="0"/>
          </a:p>
          <a:p>
            <a:r>
              <a:rPr lang="en-GB" dirty="0"/>
              <a:t>Active </a:t>
            </a:r>
            <a:r>
              <a:rPr lang="en-GB" dirty="0" smtClean="0"/>
              <a:t>Lecture</a:t>
            </a:r>
          </a:p>
          <a:p>
            <a:r>
              <a:rPr lang="en-GB" dirty="0"/>
              <a:t>Flipping </a:t>
            </a:r>
            <a:r>
              <a:rPr lang="en-GB" dirty="0" smtClean="0"/>
              <a:t>Lecture</a:t>
            </a:r>
          </a:p>
          <a:p>
            <a:r>
              <a:rPr lang="en-GB" dirty="0"/>
              <a:t>Story </a:t>
            </a:r>
            <a:r>
              <a:rPr lang="en-GB" dirty="0" smtClean="0"/>
              <a:t>Telling</a:t>
            </a:r>
          </a:p>
          <a:p>
            <a:r>
              <a:rPr lang="en-GB" dirty="0" smtClean="0"/>
              <a:t>Flashcards</a:t>
            </a:r>
          </a:p>
          <a:p>
            <a:r>
              <a:rPr lang="en-GB" dirty="0" smtClean="0"/>
              <a:t>Videos</a:t>
            </a:r>
          </a:p>
          <a:p>
            <a:r>
              <a:rPr lang="en-GB" dirty="0" smtClean="0"/>
              <a:t>SDL with Guidance</a:t>
            </a:r>
            <a:endParaRPr lang="en-GB" dirty="0"/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296546" y="3897052"/>
            <a:ext cx="1971198" cy="154817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285750" indent="-285750">
              <a:spcBef>
                <a:spcPct val="0"/>
              </a:spcBef>
              <a:buFont typeface="Wingdings" panose="05000000000000000000" pitchFamily="2" charset="2"/>
              <a:buChar char="§"/>
              <a:defRPr sz="1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 smtClean="0"/>
              <a:t>Coaching</a:t>
            </a:r>
          </a:p>
          <a:p>
            <a:r>
              <a:rPr lang="en-GB" dirty="0" smtClean="0"/>
              <a:t>Mentoring</a:t>
            </a:r>
            <a:endParaRPr lang="en-GB" dirty="0"/>
          </a:p>
          <a:p>
            <a:r>
              <a:rPr lang="en-GB" dirty="0"/>
              <a:t>Consequence Flip </a:t>
            </a:r>
            <a:r>
              <a:rPr lang="en-GB" dirty="0" smtClean="0"/>
              <a:t>Chart</a:t>
            </a:r>
          </a:p>
          <a:p>
            <a:r>
              <a:rPr lang="en-GB" dirty="0" smtClean="0"/>
              <a:t>Flipping </a:t>
            </a:r>
            <a:r>
              <a:rPr lang="en-GB" dirty="0" smtClean="0"/>
              <a:t>Lecture</a:t>
            </a:r>
          </a:p>
          <a:p>
            <a:r>
              <a:rPr lang="en-GB" dirty="0" smtClean="0"/>
              <a:t>T-S-D</a:t>
            </a:r>
            <a:endParaRPr lang="en-GB" dirty="0"/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6876256" y="3984738"/>
            <a:ext cx="1968223" cy="20458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285750" indent="-285750">
              <a:spcBef>
                <a:spcPct val="0"/>
              </a:spcBef>
              <a:buFont typeface="Wingdings" panose="05000000000000000000" pitchFamily="2" charset="2"/>
              <a:buChar char="§"/>
              <a:defRPr sz="1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/>
              <a:t>Guided </a:t>
            </a:r>
            <a:r>
              <a:rPr lang="en-GB" dirty="0" smtClean="0"/>
              <a:t>Discovery</a:t>
            </a:r>
          </a:p>
          <a:p>
            <a:r>
              <a:rPr lang="en-GB" dirty="0" smtClean="0"/>
              <a:t>Active Lecture</a:t>
            </a:r>
          </a:p>
          <a:p>
            <a:r>
              <a:rPr lang="en-GB" dirty="0"/>
              <a:t>Flipping </a:t>
            </a:r>
            <a:r>
              <a:rPr lang="en-GB" dirty="0" smtClean="0"/>
              <a:t>Lecture</a:t>
            </a:r>
            <a:endParaRPr lang="en-GB" dirty="0"/>
          </a:p>
          <a:p>
            <a:r>
              <a:rPr lang="en-GB" dirty="0"/>
              <a:t>E-Learning (</a:t>
            </a:r>
            <a:r>
              <a:rPr lang="en-GB" dirty="0" smtClean="0"/>
              <a:t>Apps)</a:t>
            </a:r>
            <a:endParaRPr lang="en-GB" dirty="0"/>
          </a:p>
          <a:p>
            <a:r>
              <a:rPr lang="en-GB" dirty="0" smtClean="0"/>
              <a:t>SDL with Guidance</a:t>
            </a:r>
            <a:endParaRPr lang="en-GB" dirty="0"/>
          </a:p>
        </p:txBody>
      </p:sp>
      <p:pic>
        <p:nvPicPr>
          <p:cNvPr id="19" name="Picture 6" descr="cu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900" y="6165304"/>
            <a:ext cx="589700" cy="56818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6564726" y="6309320"/>
            <a:ext cx="2255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Arial" pitchFamily="34" charset="0"/>
                <a:cs typeface="Arial" pitchFamily="34" charset="0"/>
              </a:rPr>
              <a:t>Supachai Chuenjitwongsa</a:t>
            </a:r>
            <a:endParaRPr lang="en-GB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6153115"/>
            <a:ext cx="577278" cy="576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961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 animBg="1"/>
      <p:bldP spid="31" grpId="0" animBg="1"/>
      <p:bldP spid="3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315492" y="260648"/>
            <a:ext cx="4560764" cy="64807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2800" b="1" dirty="0" smtClean="0">
                <a:latin typeface="Arial" pitchFamily="34" charset="0"/>
                <a:cs typeface="Arial" pitchFamily="34" charset="0"/>
              </a:rPr>
              <a:t>Learning Engagement</a:t>
            </a:r>
            <a:endParaRPr lang="en-GB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2" name="Picture 6" descr="cu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900" y="6165304"/>
            <a:ext cx="589700" cy="56818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3" name="TextBox 42"/>
          <p:cNvSpPr txBox="1"/>
          <p:nvPr/>
        </p:nvSpPr>
        <p:spPr>
          <a:xfrm>
            <a:off x="6564726" y="6309320"/>
            <a:ext cx="2255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Arial" pitchFamily="34" charset="0"/>
                <a:cs typeface="Arial" pitchFamily="34" charset="0"/>
              </a:rPr>
              <a:t>Supachai Chuenjitwongsa</a:t>
            </a:r>
            <a:endParaRPr lang="en-GB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6153115"/>
            <a:ext cx="577278" cy="576065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V="1">
            <a:off x="1359348" y="1268760"/>
            <a:ext cx="0" cy="424847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331640" y="5517232"/>
            <a:ext cx="6813052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509935" y="2277743"/>
            <a:ext cx="461665" cy="194334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vert270" wrap="square" rtlCol="0">
            <a:spAutoFit/>
          </a:bodyPr>
          <a:lstStyle/>
          <a:p>
            <a:pPr algn="ctr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Engagement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139953" y="5795972"/>
            <a:ext cx="936103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</a:p>
        </p:txBody>
      </p:sp>
      <p:sp>
        <p:nvSpPr>
          <p:cNvPr id="18" name="Freeform 17"/>
          <p:cNvSpPr/>
          <p:nvPr/>
        </p:nvSpPr>
        <p:spPr>
          <a:xfrm>
            <a:off x="1690255" y="1985818"/>
            <a:ext cx="5763490" cy="2881746"/>
          </a:xfrm>
          <a:custGeom>
            <a:avLst/>
            <a:gdLst>
              <a:gd name="connsiteX0" fmla="*/ 0 w 5763490"/>
              <a:gd name="connsiteY0" fmla="*/ 0 h 2881746"/>
              <a:gd name="connsiteX1" fmla="*/ 2170545 w 5763490"/>
              <a:gd name="connsiteY1" fmla="*/ 720437 h 2881746"/>
              <a:gd name="connsiteX2" fmla="*/ 4331854 w 5763490"/>
              <a:gd name="connsiteY2" fmla="*/ 1810327 h 2881746"/>
              <a:gd name="connsiteX3" fmla="*/ 5763490 w 5763490"/>
              <a:gd name="connsiteY3" fmla="*/ 2881746 h 2881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63490" h="2881746">
                <a:moveTo>
                  <a:pt x="0" y="0"/>
                </a:moveTo>
                <a:cubicBezTo>
                  <a:pt x="724284" y="209358"/>
                  <a:pt x="1448569" y="418716"/>
                  <a:pt x="2170545" y="720437"/>
                </a:cubicBezTo>
                <a:cubicBezTo>
                  <a:pt x="2892521" y="1022158"/>
                  <a:pt x="3733030" y="1450109"/>
                  <a:pt x="4331854" y="1810327"/>
                </a:cubicBezTo>
                <a:cubicBezTo>
                  <a:pt x="4930678" y="2170545"/>
                  <a:pt x="5347084" y="2526145"/>
                  <a:pt x="5763490" y="2881746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Freeform 44"/>
          <p:cNvSpPr/>
          <p:nvPr/>
        </p:nvSpPr>
        <p:spPr>
          <a:xfrm flipV="1">
            <a:off x="1691680" y="1988840"/>
            <a:ext cx="5763490" cy="2881746"/>
          </a:xfrm>
          <a:custGeom>
            <a:avLst/>
            <a:gdLst>
              <a:gd name="connsiteX0" fmla="*/ 0 w 5763490"/>
              <a:gd name="connsiteY0" fmla="*/ 0 h 2881746"/>
              <a:gd name="connsiteX1" fmla="*/ 2170545 w 5763490"/>
              <a:gd name="connsiteY1" fmla="*/ 720437 h 2881746"/>
              <a:gd name="connsiteX2" fmla="*/ 4331854 w 5763490"/>
              <a:gd name="connsiteY2" fmla="*/ 1810327 h 2881746"/>
              <a:gd name="connsiteX3" fmla="*/ 5763490 w 5763490"/>
              <a:gd name="connsiteY3" fmla="*/ 2881746 h 2881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63490" h="2881746">
                <a:moveTo>
                  <a:pt x="0" y="0"/>
                </a:moveTo>
                <a:cubicBezTo>
                  <a:pt x="724284" y="209358"/>
                  <a:pt x="1448569" y="418716"/>
                  <a:pt x="2170545" y="720437"/>
                </a:cubicBezTo>
                <a:cubicBezTo>
                  <a:pt x="2892521" y="1022158"/>
                  <a:pt x="3733030" y="1450109"/>
                  <a:pt x="4331854" y="1810327"/>
                </a:cubicBezTo>
                <a:cubicBezTo>
                  <a:pt x="4930678" y="2170545"/>
                  <a:pt x="5347084" y="2526145"/>
                  <a:pt x="5763490" y="2881746"/>
                </a:cubicBezTo>
              </a:path>
            </a:pathLst>
          </a:custGeom>
          <a:noFill/>
          <a:ln w="38100">
            <a:solidFill>
              <a:srgbClr val="0070C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Freeform 18"/>
          <p:cNvSpPr/>
          <p:nvPr/>
        </p:nvSpPr>
        <p:spPr>
          <a:xfrm>
            <a:off x="1681018" y="4504692"/>
            <a:ext cx="5052291" cy="381344"/>
          </a:xfrm>
          <a:custGeom>
            <a:avLst/>
            <a:gdLst>
              <a:gd name="connsiteX0" fmla="*/ 0 w 5052291"/>
              <a:gd name="connsiteY0" fmla="*/ 381344 h 381344"/>
              <a:gd name="connsiteX1" fmla="*/ 2170546 w 5052291"/>
              <a:gd name="connsiteY1" fmla="*/ 2653 h 381344"/>
              <a:gd name="connsiteX2" fmla="*/ 5052291 w 5052291"/>
              <a:gd name="connsiteY2" fmla="*/ 242799 h 381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52291" h="381344">
                <a:moveTo>
                  <a:pt x="0" y="381344"/>
                </a:moveTo>
                <a:cubicBezTo>
                  <a:pt x="664249" y="203544"/>
                  <a:pt x="1328498" y="25744"/>
                  <a:pt x="2170546" y="2653"/>
                </a:cubicBezTo>
                <a:cubicBezTo>
                  <a:pt x="3012595" y="-20438"/>
                  <a:pt x="4032443" y="111180"/>
                  <a:pt x="5052291" y="242799"/>
                </a:cubicBezTo>
              </a:path>
            </a:pathLst>
          </a:custGeom>
          <a:noFill/>
          <a:ln w="38100">
            <a:solidFill>
              <a:srgbClr val="0070C0"/>
            </a:solidFill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TextBox 45"/>
          <p:cNvSpPr txBox="1"/>
          <p:nvPr/>
        </p:nvSpPr>
        <p:spPr>
          <a:xfrm>
            <a:off x="2411760" y="1700808"/>
            <a:ext cx="2194069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Western Students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619671" y="3212976"/>
            <a:ext cx="2520281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Eastern Students</a:t>
            </a:r>
          </a:p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ith Support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881987" y="4725144"/>
            <a:ext cx="2698125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Eastern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</a:p>
          <a:p>
            <a:pPr algn="ctr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without Support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580112" y="5785519"/>
            <a:ext cx="3312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Adapted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from Phuong-Mai et al. (2005)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732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45" grpId="0" animBg="1"/>
      <p:bldP spid="19" grpId="0" animBg="1"/>
      <p:bldP spid="46" grpId="0" animBg="1"/>
      <p:bldP spid="47" grpId="0" animBg="1"/>
      <p:bldP spid="4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cu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900" y="6165304"/>
            <a:ext cx="589700" cy="56818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6564726" y="6309320"/>
            <a:ext cx="2255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Arial" pitchFamily="34" charset="0"/>
                <a:cs typeface="Arial" pitchFamily="34" charset="0"/>
              </a:rPr>
              <a:t>Supachai Chuenjitwongsa</a:t>
            </a:r>
            <a:endParaRPr lang="en-GB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6153115"/>
            <a:ext cx="577278" cy="576065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63408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3600" b="1" dirty="0" smtClean="0">
                <a:latin typeface="Arial" pitchFamily="34" charset="0"/>
                <a:cs typeface="Arial" pitchFamily="34" charset="0"/>
              </a:rPr>
              <a:t>Key Issue – Academic Environment</a:t>
            </a:r>
            <a:endParaRPr lang="en-GB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520" y="980728"/>
            <a:ext cx="8640960" cy="50405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International students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can adapt themselves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into new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learning environments within the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first few months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Kember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2000;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Holtbrügge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and Mohr 2010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BUT </a:t>
            </a: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in the first few months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Students may already: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Study most of the first semester modules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Have done several assignments/group works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Have done several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examinations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Students may be struggling with adapting their learning styles or </a:t>
            </a:r>
            <a:r>
              <a:rPr lang="en-GB" sz="2400" smtClean="0">
                <a:latin typeface="Arial" panose="020B0604020202020204" pitchFamily="34" charset="0"/>
                <a:cs typeface="Arial" panose="020B0604020202020204" pitchFamily="34" charset="0"/>
              </a:rPr>
              <a:t>may already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develop learning difficulties!</a:t>
            </a:r>
          </a:p>
          <a:p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International students definitely need appropriate and adequate academic and personal support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6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56402" y="268774"/>
            <a:ext cx="7494359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tx2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English Language</a:t>
            </a:r>
          </a:p>
          <a:p>
            <a:pPr algn="ctr"/>
            <a:r>
              <a:rPr lang="en-US" sz="5400" b="1" dirty="0">
                <a:ln w="9525">
                  <a:solidFill>
                    <a:schemeClr val="tx2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Courses/Support</a:t>
            </a:r>
          </a:p>
          <a:p>
            <a:pPr algn="ctr"/>
            <a:r>
              <a:rPr lang="en-US" sz="5400" b="1" dirty="0">
                <a:ln w="9525">
                  <a:solidFill>
                    <a:schemeClr val="tx2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</a:p>
          <a:p>
            <a:pPr algn="ctr"/>
            <a:r>
              <a:rPr lang="en-US" sz="5400" b="1" dirty="0">
                <a:ln w="9525">
                  <a:solidFill>
                    <a:schemeClr val="tx2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International Students</a:t>
            </a:r>
          </a:p>
        </p:txBody>
      </p:sp>
      <p:sp>
        <p:nvSpPr>
          <p:cNvPr id="6" name="Rectangle 5"/>
          <p:cNvSpPr/>
          <p:nvPr/>
        </p:nvSpPr>
        <p:spPr>
          <a:xfrm>
            <a:off x="3671294" y="3514650"/>
            <a:ext cx="1836810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99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  <a:endParaRPr lang="en-US" sz="199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cu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900" y="6165304"/>
            <a:ext cx="589700" cy="56818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564726" y="6309320"/>
            <a:ext cx="2255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Arial" pitchFamily="34" charset="0"/>
                <a:cs typeface="Arial" pitchFamily="34" charset="0"/>
              </a:rPr>
              <a:t>Supachai Chuenjitwongsa</a:t>
            </a:r>
            <a:endParaRPr lang="en-GB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6153115"/>
            <a:ext cx="577278" cy="576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4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56402" y="268774"/>
            <a:ext cx="7494359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tx2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Academic Skills</a:t>
            </a:r>
            <a:endParaRPr lang="en-US" sz="5400" b="1" dirty="0">
              <a:ln w="9525">
                <a:solidFill>
                  <a:schemeClr val="tx2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5400" b="1" dirty="0">
                <a:ln w="9525">
                  <a:solidFill>
                    <a:schemeClr val="tx2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Courses/Support</a:t>
            </a:r>
          </a:p>
          <a:p>
            <a:pPr algn="ctr"/>
            <a:r>
              <a:rPr lang="en-US" sz="5400" b="1" dirty="0">
                <a:ln w="9525">
                  <a:solidFill>
                    <a:schemeClr val="tx2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</a:p>
          <a:p>
            <a:pPr algn="ctr"/>
            <a:r>
              <a:rPr lang="en-US" sz="5400" b="1" dirty="0">
                <a:ln w="9525">
                  <a:solidFill>
                    <a:schemeClr val="tx2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International Students</a:t>
            </a:r>
          </a:p>
        </p:txBody>
      </p:sp>
      <p:sp>
        <p:nvSpPr>
          <p:cNvPr id="10" name="Rectangle 9"/>
          <p:cNvSpPr/>
          <p:nvPr/>
        </p:nvSpPr>
        <p:spPr>
          <a:xfrm>
            <a:off x="3635896" y="2899097"/>
            <a:ext cx="1836810" cy="37702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39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39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6" descr="cu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900" y="6165304"/>
            <a:ext cx="589700" cy="56818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564726" y="6309320"/>
            <a:ext cx="2255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Arial" pitchFamily="34" charset="0"/>
                <a:cs typeface="Arial" pitchFamily="34" charset="0"/>
              </a:rPr>
              <a:t>Supachai Chuenjitwongsa</a:t>
            </a:r>
            <a:endParaRPr lang="en-GB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6153115"/>
            <a:ext cx="577278" cy="576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3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cu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900" y="6165304"/>
            <a:ext cx="589700" cy="56818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6564726" y="6309320"/>
            <a:ext cx="2255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Arial" pitchFamily="34" charset="0"/>
                <a:cs typeface="Arial" pitchFamily="34" charset="0"/>
              </a:rPr>
              <a:t>Supachai Chuenjitwongsa</a:t>
            </a:r>
            <a:endParaRPr lang="en-GB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6153115"/>
            <a:ext cx="577278" cy="576065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63408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3600" b="1" dirty="0" smtClean="0">
                <a:latin typeface="Arial" pitchFamily="34" charset="0"/>
                <a:cs typeface="Arial" pitchFamily="34" charset="0"/>
              </a:rPr>
              <a:t>Key Issue – Cultural Environment</a:t>
            </a:r>
            <a:endParaRPr lang="en-GB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520" y="980728"/>
            <a:ext cx="8640960" cy="50405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GB" sz="2800" dirty="0">
                <a:latin typeface="Arial" pitchFamily="34" charset="0"/>
                <a:cs typeface="Arial" pitchFamily="34" charset="0"/>
              </a:rPr>
              <a:t>Cultural 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support ???</a:t>
            </a:r>
            <a:endParaRPr lang="en-GB" sz="2800" dirty="0">
              <a:latin typeface="Arial" pitchFamily="34" charset="0"/>
              <a:cs typeface="Arial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en-GB" sz="2400" dirty="0" smtClean="0">
              <a:latin typeface="Arial" pitchFamily="34" charset="0"/>
              <a:cs typeface="Arial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GB" sz="2400" dirty="0">
                <a:latin typeface="Arial" pitchFamily="34" charset="0"/>
                <a:cs typeface="Arial" pitchFamily="34" charset="0"/>
              </a:rPr>
              <a:t>Support for overcoming cultural shock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en-GB" sz="2400" dirty="0">
              <a:latin typeface="Arial" pitchFamily="34" charset="0"/>
              <a:cs typeface="Arial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Learning with local students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en-GB" sz="2400" dirty="0" smtClean="0">
              <a:latin typeface="Arial" pitchFamily="34" charset="0"/>
              <a:cs typeface="Arial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Extracurricular 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activities relating to Welsh 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culture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en-GB" sz="2400" dirty="0">
              <a:latin typeface="Arial" pitchFamily="34" charset="0"/>
              <a:cs typeface="Arial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Cultural 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tolerance and cultural diversity</a:t>
            </a:r>
          </a:p>
        </p:txBody>
      </p:sp>
    </p:spTree>
    <p:extLst>
      <p:ext uri="{BB962C8B-B14F-4D97-AF65-F5344CB8AC3E}">
        <p14:creationId xmlns:p14="http://schemas.microsoft.com/office/powerpoint/2010/main" val="411645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635896" y="2899097"/>
            <a:ext cx="1836810" cy="37702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39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en-US" sz="239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56401" y="268774"/>
            <a:ext cx="7494359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tx2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British </a:t>
            </a:r>
            <a:r>
              <a:rPr lang="en-US" sz="5400" b="1" dirty="0">
                <a:ln w="9525">
                  <a:solidFill>
                    <a:schemeClr val="tx2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Culture</a:t>
            </a:r>
          </a:p>
          <a:p>
            <a:pPr algn="ctr"/>
            <a:r>
              <a:rPr lang="en-US" sz="5400" b="1" dirty="0" smtClean="0">
                <a:ln w="9525">
                  <a:solidFill>
                    <a:schemeClr val="tx2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endParaRPr lang="en-US" sz="5400" b="1" dirty="0">
              <a:ln w="9525">
                <a:solidFill>
                  <a:schemeClr val="tx2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5400" b="1" dirty="0">
                <a:ln w="9525">
                  <a:solidFill>
                    <a:schemeClr val="tx2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International Students</a:t>
            </a:r>
          </a:p>
        </p:txBody>
      </p:sp>
      <p:pic>
        <p:nvPicPr>
          <p:cNvPr id="10" name="Picture 6" descr="cu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900" y="6165304"/>
            <a:ext cx="589700" cy="56818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564726" y="6309320"/>
            <a:ext cx="2255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Arial" pitchFamily="34" charset="0"/>
                <a:cs typeface="Arial" pitchFamily="34" charset="0"/>
              </a:rPr>
              <a:t>Supachai Chuenjitwongsa</a:t>
            </a:r>
            <a:endParaRPr lang="en-GB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6153115"/>
            <a:ext cx="577278" cy="576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32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635896" y="2899097"/>
            <a:ext cx="1836810" cy="37702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39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en-US" sz="239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07745" y="268774"/>
            <a:ext cx="6791667" cy="34778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9525">
                  <a:solidFill>
                    <a:schemeClr val="tx2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Appropriate</a:t>
            </a:r>
            <a:endParaRPr lang="en-US" sz="4400" b="1" dirty="0">
              <a:ln w="9525">
                <a:solidFill>
                  <a:schemeClr val="tx2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400" b="1" dirty="0">
                <a:ln w="9525">
                  <a:solidFill>
                    <a:schemeClr val="tx2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Welsh </a:t>
            </a:r>
            <a:r>
              <a:rPr lang="en-US" sz="4400" b="1" dirty="0" smtClean="0">
                <a:ln w="9525">
                  <a:solidFill>
                    <a:schemeClr val="tx2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Language/Culture</a:t>
            </a:r>
          </a:p>
          <a:p>
            <a:pPr algn="ctr"/>
            <a:r>
              <a:rPr lang="en-US" sz="4400" b="1" dirty="0" smtClean="0">
                <a:ln w="9525">
                  <a:solidFill>
                    <a:schemeClr val="tx2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Support</a:t>
            </a:r>
            <a:endParaRPr lang="en-US" sz="4400" b="1" dirty="0">
              <a:ln w="9525">
                <a:solidFill>
                  <a:schemeClr val="tx2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400" b="1" dirty="0" smtClean="0">
                <a:ln w="9525">
                  <a:solidFill>
                    <a:schemeClr val="tx2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endParaRPr lang="en-US" sz="4400" b="1" dirty="0">
              <a:ln w="9525">
                <a:solidFill>
                  <a:schemeClr val="tx2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400" b="1" dirty="0">
                <a:ln w="9525">
                  <a:solidFill>
                    <a:schemeClr val="tx2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International Students</a:t>
            </a:r>
          </a:p>
        </p:txBody>
      </p:sp>
      <p:pic>
        <p:nvPicPr>
          <p:cNvPr id="7" name="Picture 6" descr="cu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900" y="6165304"/>
            <a:ext cx="589700" cy="56818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564726" y="6309320"/>
            <a:ext cx="2255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Arial" pitchFamily="34" charset="0"/>
                <a:cs typeface="Arial" pitchFamily="34" charset="0"/>
              </a:rPr>
              <a:t>Supachai Chuenjitwongsa</a:t>
            </a:r>
            <a:endParaRPr lang="en-GB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6153115"/>
            <a:ext cx="577278" cy="576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79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63408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3600" b="1" dirty="0" smtClean="0">
                <a:latin typeface="Arial" pitchFamily="34" charset="0"/>
                <a:cs typeface="Arial" pitchFamily="34" charset="0"/>
              </a:rPr>
              <a:t>Welsh for Adult Courses</a:t>
            </a:r>
            <a:endParaRPr lang="en-GB" sz="36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3308037"/>
              </p:ext>
            </p:extLst>
          </p:nvPr>
        </p:nvGraphicFramePr>
        <p:xfrm>
          <a:off x="251520" y="980728"/>
          <a:ext cx="8640964" cy="49217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4096"/>
                <a:gridCol w="2448272"/>
                <a:gridCol w="761228"/>
                <a:gridCol w="761228"/>
                <a:gridCol w="761228"/>
                <a:gridCol w="761228"/>
                <a:gridCol w="761228"/>
                <a:gridCol w="761228"/>
                <a:gridCol w="761228"/>
              </a:tblGrid>
              <a:tr h="1584176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Year</a:t>
                      </a:r>
                    </a:p>
                    <a:p>
                      <a:pPr algn="ctr"/>
                      <a:r>
                        <a:rPr lang="en-GB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(FT)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Level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Conver</a:t>
                      </a:r>
                      <a:r>
                        <a:rPr lang="en-GB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algn="ctr"/>
                      <a:r>
                        <a:rPr lang="en-GB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(Speaking/Listening)</a:t>
                      </a:r>
                      <a:endParaRPr lang="en-GB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Vocab.</a:t>
                      </a:r>
                      <a:endParaRPr lang="en-GB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Grammar</a:t>
                      </a:r>
                      <a:endParaRPr lang="en-GB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Daily Issues</a:t>
                      </a:r>
                      <a:endParaRPr lang="en-GB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History</a:t>
                      </a:r>
                      <a:endParaRPr lang="en-GB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Culture</a:t>
                      </a:r>
                      <a:endParaRPr lang="en-GB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Literature</a:t>
                      </a:r>
                      <a:endParaRPr lang="en-GB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Entry</a:t>
                      </a:r>
                      <a:endParaRPr lang="en-GB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Δ</a:t>
                      </a:r>
                      <a:endParaRPr lang="en-GB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en-GB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en-GB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GB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GB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GB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GB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Foundation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Δ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Intermediate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Δ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Δ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Δ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Δ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Δ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Advanced 1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Δ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Δ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Δ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Δ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Advanced 2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Δ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Δ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Δ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Δ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 rowSpan="4"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– …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Gloywi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Δ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Δ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Cefndir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Δ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Δ</a:t>
                      </a:r>
                      <a:endParaRPr lang="en-GB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Δ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Δ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Siawns</a:t>
                      </a:r>
                      <a:r>
                        <a:rPr lang="en-GB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am </a:t>
                      </a:r>
                      <a:r>
                        <a:rPr lang="en-GB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Sgwrs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Δ</a:t>
                      </a:r>
                      <a:endParaRPr lang="en-GB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Cau</a:t>
                      </a:r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Pen</a:t>
                      </a:r>
                      <a:r>
                        <a:rPr lang="en-GB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 </a:t>
                      </a:r>
                      <a:r>
                        <a:rPr lang="en-GB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Mwdwl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Δ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Δ</a:t>
                      </a:r>
                      <a:endParaRPr lang="en-GB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Δ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Δ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Δ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Δ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Title 1"/>
          <p:cNvSpPr txBox="1">
            <a:spLocks/>
          </p:cNvSpPr>
          <p:nvPr/>
        </p:nvSpPr>
        <p:spPr>
          <a:xfrm>
            <a:off x="1683296" y="5988087"/>
            <a:ext cx="1808584" cy="32123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 smtClean="0">
                <a:latin typeface="Arial" pitchFamily="34" charset="0"/>
                <a:cs typeface="Arial" pitchFamily="34" charset="0"/>
              </a:rPr>
              <a:t>PT = Year x 2</a:t>
            </a:r>
            <a:endParaRPr lang="en-GB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563888" y="5988087"/>
            <a:ext cx="5328592" cy="32123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 smtClean="0">
                <a:latin typeface="Arial" pitchFamily="34" charset="0"/>
                <a:cs typeface="Arial" pitchFamily="34" charset="0"/>
              </a:rPr>
              <a:t>O = Included,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= Partially Included, X = Not Included</a:t>
            </a:r>
            <a:endParaRPr lang="en-GB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6" descr="cu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900" y="6165304"/>
            <a:ext cx="589700" cy="56818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564726" y="6309320"/>
            <a:ext cx="2255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Arial" pitchFamily="34" charset="0"/>
                <a:cs typeface="Arial" pitchFamily="34" charset="0"/>
              </a:rPr>
              <a:t>Supachai Chuenjitwongsa</a:t>
            </a:r>
            <a:endParaRPr lang="en-GB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6153115"/>
            <a:ext cx="577278" cy="576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48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cu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900" y="6165304"/>
            <a:ext cx="589700" cy="56818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6564726" y="6309320"/>
            <a:ext cx="2255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Arial" pitchFamily="34" charset="0"/>
                <a:cs typeface="Arial" pitchFamily="34" charset="0"/>
              </a:rPr>
              <a:t>Supachai Chuenjitwongsa</a:t>
            </a:r>
            <a:endParaRPr lang="en-GB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6153115"/>
            <a:ext cx="577278" cy="576065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634082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4000" b="1" dirty="0" smtClean="0">
                <a:latin typeface="Arial" pitchFamily="34" charset="0"/>
                <a:cs typeface="Arial" pitchFamily="34" charset="0"/>
              </a:rPr>
              <a:t>Nice to Meet You All</a:t>
            </a:r>
            <a:endParaRPr lang="en-GB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1520" y="1268760"/>
            <a:ext cx="8640960" cy="427809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GB" sz="2800" dirty="0" smtClean="0">
                <a:latin typeface="Arial" pitchFamily="34" charset="0"/>
                <a:cs typeface="Arial" pitchFamily="34" charset="0"/>
              </a:rPr>
              <a:t>International students and a Welsh university</a:t>
            </a:r>
          </a:p>
          <a:p>
            <a:pPr marL="342900" indent="-342900">
              <a:buFont typeface="Arial" pitchFamily="34" charset="0"/>
              <a:buChar char="•"/>
            </a:pPr>
            <a:endParaRPr lang="en-GB" sz="28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GB" sz="2800" dirty="0" smtClean="0">
                <a:latin typeface="Arial" pitchFamily="34" charset="0"/>
                <a:cs typeface="Arial" pitchFamily="34" charset="0"/>
              </a:rPr>
              <a:t>Challenges for a Welsh university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Students’ learning 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styles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Academic and cultural adaptation </a:t>
            </a:r>
          </a:p>
          <a:p>
            <a:pPr marL="342900" indent="-342900">
              <a:buFont typeface="Arial" pitchFamily="34" charset="0"/>
              <a:buChar char="•"/>
            </a:pPr>
            <a:endParaRPr lang="en-GB" sz="28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GB" sz="2800" dirty="0" smtClean="0">
                <a:latin typeface="Arial" pitchFamily="34" charset="0"/>
                <a:cs typeface="Arial" pitchFamily="34" charset="0"/>
              </a:rPr>
              <a:t>Helping international students learn in a Welsh university setting</a:t>
            </a:r>
          </a:p>
          <a:p>
            <a:pPr marL="342900" indent="-342900">
              <a:buFont typeface="Arial" pitchFamily="34" charset="0"/>
              <a:buChar char="•"/>
            </a:pPr>
            <a:endParaRPr lang="en-GB" sz="28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GB" sz="2800" dirty="0" smtClean="0">
                <a:latin typeface="Arial" pitchFamily="34" charset="0"/>
                <a:cs typeface="Arial" pitchFamily="34" charset="0"/>
              </a:rPr>
              <a:t>Moving forward</a:t>
            </a:r>
          </a:p>
        </p:txBody>
      </p:sp>
    </p:spTree>
    <p:extLst>
      <p:ext uri="{BB962C8B-B14F-4D97-AF65-F5344CB8AC3E}">
        <p14:creationId xmlns:p14="http://schemas.microsoft.com/office/powerpoint/2010/main" val="193498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810832854"/>
              </p:ext>
            </p:extLst>
          </p:nvPr>
        </p:nvGraphicFramePr>
        <p:xfrm>
          <a:off x="107504" y="332656"/>
          <a:ext cx="8928992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63408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3200" b="1" dirty="0" smtClean="0">
                <a:latin typeface="Arial" pitchFamily="34" charset="0"/>
                <a:cs typeface="Arial" pitchFamily="34" charset="0"/>
              </a:rPr>
              <a:t>Cultural Support for International Students</a:t>
            </a:r>
            <a:endParaRPr lang="en-GB" sz="32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707904" y="1700808"/>
            <a:ext cx="5256584" cy="295232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3707904" y="1700808"/>
            <a:ext cx="5256584" cy="295232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cu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900" y="6165304"/>
            <a:ext cx="589700" cy="56818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564726" y="6309320"/>
            <a:ext cx="2255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Arial" pitchFamily="34" charset="0"/>
                <a:cs typeface="Arial" pitchFamily="34" charset="0"/>
              </a:rPr>
              <a:t>Supachai Chuenjitwongsa</a:t>
            </a:r>
            <a:endParaRPr lang="en-GB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6153115"/>
            <a:ext cx="577278" cy="576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554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1520" y="383173"/>
            <a:ext cx="8640960" cy="34778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latin typeface="Arial" pitchFamily="34" charset="0"/>
                <a:cs typeface="Arial" pitchFamily="34" charset="0"/>
              </a:rPr>
              <a:t>Effective Teaching and Learning</a:t>
            </a:r>
          </a:p>
          <a:p>
            <a:pPr algn="ctr"/>
            <a:endParaRPr lang="en-GB" sz="44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GB" sz="4400" dirty="0" smtClean="0">
                <a:latin typeface="Arial" pitchFamily="34" charset="0"/>
                <a:cs typeface="Arial" pitchFamily="34" charset="0"/>
              </a:rPr>
              <a:t>for</a:t>
            </a:r>
          </a:p>
          <a:p>
            <a:pPr algn="ctr"/>
            <a:endParaRPr lang="en-GB" sz="44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GB" sz="4400" dirty="0" smtClean="0">
                <a:latin typeface="Arial" pitchFamily="34" charset="0"/>
                <a:cs typeface="Arial" pitchFamily="34" charset="0"/>
              </a:rPr>
              <a:t>International Students</a:t>
            </a:r>
            <a:endParaRPr lang="en-GB" sz="4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6" descr="cu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900" y="6165304"/>
            <a:ext cx="589700" cy="56818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6153115"/>
            <a:ext cx="577278" cy="5760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64726" y="6309320"/>
            <a:ext cx="2255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Arial" pitchFamily="34" charset="0"/>
                <a:cs typeface="Arial" pitchFamily="34" charset="0"/>
              </a:rPr>
              <a:t>Supachai Chuenjitwongsa</a:t>
            </a:r>
            <a:endParaRPr lang="en-GB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 descr="https://encrypted-tbn2.gstatic.com/images?q=tbn:ANd9GcRvo4S74WRFWK0axdsCz8ZHICt9WOfThChlxx7IjW6hsB-k1Gu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1828" y="4293096"/>
            <a:ext cx="4026396" cy="1843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858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cu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900" y="6165304"/>
            <a:ext cx="589700" cy="56818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6564726" y="6309320"/>
            <a:ext cx="2255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Arial" pitchFamily="34" charset="0"/>
                <a:cs typeface="Arial" pitchFamily="34" charset="0"/>
              </a:rPr>
              <a:t>Supachai Chuenjitwongsa</a:t>
            </a:r>
            <a:endParaRPr lang="en-GB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6153115"/>
            <a:ext cx="577278" cy="576065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63408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3600" b="1" dirty="0" smtClean="0">
                <a:latin typeface="Arial" pitchFamily="34" charset="0"/>
                <a:cs typeface="Arial" pitchFamily="34" charset="0"/>
              </a:rPr>
              <a:t>(1) Use Mixed Educational Methods</a:t>
            </a:r>
            <a:endParaRPr lang="en-GB" sz="36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154087398"/>
              </p:ext>
            </p:extLst>
          </p:nvPr>
        </p:nvGraphicFramePr>
        <p:xfrm>
          <a:off x="251520" y="1397000"/>
          <a:ext cx="8640960" cy="4480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634336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cu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900" y="6165304"/>
            <a:ext cx="589700" cy="56818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6564726" y="6309320"/>
            <a:ext cx="2255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Arial" pitchFamily="34" charset="0"/>
                <a:cs typeface="Arial" pitchFamily="34" charset="0"/>
              </a:rPr>
              <a:t>Supachai Chuenjitwongsa</a:t>
            </a:r>
            <a:endParaRPr lang="en-GB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6153115"/>
            <a:ext cx="577278" cy="576065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63408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3600" b="1" dirty="0" smtClean="0">
                <a:latin typeface="Arial" pitchFamily="34" charset="0"/>
                <a:cs typeface="Arial" pitchFamily="34" charset="0"/>
              </a:rPr>
              <a:t>(2) Focus on Reflection</a:t>
            </a:r>
            <a:endParaRPr lang="en-GB" sz="36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221262086"/>
              </p:ext>
            </p:extLst>
          </p:nvPr>
        </p:nvGraphicFramePr>
        <p:xfrm>
          <a:off x="971600" y="1340768"/>
          <a:ext cx="6624736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cxnSp>
        <p:nvCxnSpPr>
          <p:cNvPr id="10" name="Straight Connector 9"/>
          <p:cNvCxnSpPr/>
          <p:nvPr/>
        </p:nvCxnSpPr>
        <p:spPr>
          <a:xfrm>
            <a:off x="4283968" y="1484784"/>
            <a:ext cx="0" cy="460851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1979712" y="3789040"/>
            <a:ext cx="4608512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813327" y="1043444"/>
            <a:ext cx="941283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Feeling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57250" y="6156012"/>
            <a:ext cx="105670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Thinking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99592" y="3573016"/>
            <a:ext cx="969933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Doing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698411" y="3266981"/>
            <a:ext cx="2050053" cy="954107"/>
          </a:xfrm>
          <a:prstGeom prst="rect">
            <a:avLst/>
          </a:prstGeom>
          <a:ln w="571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Observing/Reflecting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24252" y="2886035"/>
            <a:ext cx="1487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Diverging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11760" y="4479503"/>
            <a:ext cx="1762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Converging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55976" y="4479503"/>
            <a:ext cx="18293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Assimilating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60657" y="2636912"/>
            <a:ext cx="20233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Accommodating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553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P spid="12" grpId="0" animBg="1"/>
      <p:bldP spid="13" grpId="0" animBg="1"/>
      <p:bldP spid="14" grpId="0" animBg="1"/>
      <p:bldP spid="15" grpId="0" animBg="1"/>
      <p:bldP spid="16" grpId="0"/>
      <p:bldP spid="17" grpId="0"/>
      <p:bldP spid="18" grpId="0"/>
      <p:bldP spid="1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cu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900" y="6165304"/>
            <a:ext cx="589700" cy="56818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6564726" y="6309320"/>
            <a:ext cx="2255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Arial" pitchFamily="34" charset="0"/>
                <a:cs typeface="Arial" pitchFamily="34" charset="0"/>
              </a:rPr>
              <a:t>Supachai Chuenjitwongsa</a:t>
            </a:r>
            <a:endParaRPr lang="en-GB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6153115"/>
            <a:ext cx="577278" cy="576065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63408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3200" b="1" dirty="0" smtClean="0">
                <a:latin typeface="Arial" pitchFamily="34" charset="0"/>
                <a:cs typeface="Arial" pitchFamily="34" charset="0"/>
              </a:rPr>
              <a:t>(3) Provide Adequate Time and Support</a:t>
            </a:r>
            <a:endParaRPr lang="en-GB" sz="32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359348" y="1268760"/>
            <a:ext cx="0" cy="424847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331640" y="5517232"/>
            <a:ext cx="6813052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09935" y="2277743"/>
            <a:ext cx="461665" cy="194334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vert270" wrap="square" rtlCol="0">
            <a:spAutoFit/>
          </a:bodyPr>
          <a:lstStyle/>
          <a:p>
            <a:pPr algn="ctr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Engagement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39953" y="5795972"/>
            <a:ext cx="1080119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</a:p>
        </p:txBody>
      </p:sp>
      <p:sp>
        <p:nvSpPr>
          <p:cNvPr id="14" name="Freeform 13"/>
          <p:cNvSpPr/>
          <p:nvPr/>
        </p:nvSpPr>
        <p:spPr>
          <a:xfrm flipV="1">
            <a:off x="1691680" y="1988840"/>
            <a:ext cx="5763490" cy="2881746"/>
          </a:xfrm>
          <a:custGeom>
            <a:avLst/>
            <a:gdLst>
              <a:gd name="connsiteX0" fmla="*/ 0 w 5763490"/>
              <a:gd name="connsiteY0" fmla="*/ 0 h 2881746"/>
              <a:gd name="connsiteX1" fmla="*/ 2170545 w 5763490"/>
              <a:gd name="connsiteY1" fmla="*/ 720437 h 2881746"/>
              <a:gd name="connsiteX2" fmla="*/ 4331854 w 5763490"/>
              <a:gd name="connsiteY2" fmla="*/ 1810327 h 2881746"/>
              <a:gd name="connsiteX3" fmla="*/ 5763490 w 5763490"/>
              <a:gd name="connsiteY3" fmla="*/ 2881746 h 2881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63490" h="2881746">
                <a:moveTo>
                  <a:pt x="0" y="0"/>
                </a:moveTo>
                <a:cubicBezTo>
                  <a:pt x="724284" y="209358"/>
                  <a:pt x="1448569" y="418716"/>
                  <a:pt x="2170545" y="720437"/>
                </a:cubicBezTo>
                <a:cubicBezTo>
                  <a:pt x="2892521" y="1022158"/>
                  <a:pt x="3733030" y="1450109"/>
                  <a:pt x="4331854" y="1810327"/>
                </a:cubicBezTo>
                <a:cubicBezTo>
                  <a:pt x="4930678" y="2170545"/>
                  <a:pt x="5347084" y="2526145"/>
                  <a:pt x="5763490" y="2881746"/>
                </a:cubicBezTo>
              </a:path>
            </a:pathLst>
          </a:custGeom>
          <a:noFill/>
          <a:ln w="38100">
            <a:solidFill>
              <a:srgbClr val="0070C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Freeform 14"/>
          <p:cNvSpPr/>
          <p:nvPr/>
        </p:nvSpPr>
        <p:spPr>
          <a:xfrm>
            <a:off x="1681018" y="4504692"/>
            <a:ext cx="5052291" cy="381344"/>
          </a:xfrm>
          <a:custGeom>
            <a:avLst/>
            <a:gdLst>
              <a:gd name="connsiteX0" fmla="*/ 0 w 5052291"/>
              <a:gd name="connsiteY0" fmla="*/ 381344 h 381344"/>
              <a:gd name="connsiteX1" fmla="*/ 2170546 w 5052291"/>
              <a:gd name="connsiteY1" fmla="*/ 2653 h 381344"/>
              <a:gd name="connsiteX2" fmla="*/ 5052291 w 5052291"/>
              <a:gd name="connsiteY2" fmla="*/ 242799 h 381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52291" h="381344">
                <a:moveTo>
                  <a:pt x="0" y="381344"/>
                </a:moveTo>
                <a:cubicBezTo>
                  <a:pt x="664249" y="203544"/>
                  <a:pt x="1328498" y="25744"/>
                  <a:pt x="2170546" y="2653"/>
                </a:cubicBezTo>
                <a:cubicBezTo>
                  <a:pt x="3012595" y="-20438"/>
                  <a:pt x="4032443" y="111180"/>
                  <a:pt x="5052291" y="242799"/>
                </a:cubicBezTo>
              </a:path>
            </a:pathLst>
          </a:custGeom>
          <a:noFill/>
          <a:ln w="38100">
            <a:solidFill>
              <a:srgbClr val="0070C0"/>
            </a:solidFill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2373134" y="1340768"/>
            <a:ext cx="3495010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Eastern Students</a:t>
            </a:r>
          </a:p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ith Support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881987" y="4725144"/>
            <a:ext cx="2482101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Eastern Students</a:t>
            </a:r>
          </a:p>
          <a:p>
            <a:pPr algn="ctr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without Support</a:t>
            </a:r>
          </a:p>
        </p:txBody>
      </p:sp>
    </p:spTree>
    <p:extLst>
      <p:ext uri="{BB962C8B-B14F-4D97-AF65-F5344CB8AC3E}">
        <p14:creationId xmlns:p14="http://schemas.microsoft.com/office/powerpoint/2010/main" val="3509666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cu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900" y="6165304"/>
            <a:ext cx="589700" cy="56818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6564726" y="6309320"/>
            <a:ext cx="2255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Arial" pitchFamily="34" charset="0"/>
                <a:cs typeface="Arial" pitchFamily="34" charset="0"/>
              </a:rPr>
              <a:t>Supachai Chuenjitwongsa</a:t>
            </a:r>
            <a:endParaRPr lang="en-GB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6153115"/>
            <a:ext cx="577278" cy="576065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63408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3600" b="1" dirty="0" smtClean="0">
                <a:latin typeface="Arial" pitchFamily="34" charset="0"/>
                <a:cs typeface="Arial" pitchFamily="34" charset="0"/>
              </a:rPr>
              <a:t>(4) Learn with Local Students</a:t>
            </a:r>
            <a:endParaRPr lang="en-GB" sz="36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359348" y="1268760"/>
            <a:ext cx="0" cy="424847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331640" y="5517232"/>
            <a:ext cx="6813052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09935" y="2277743"/>
            <a:ext cx="461665" cy="194334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vert270" wrap="square" rtlCol="0">
            <a:spAutoFit/>
          </a:bodyPr>
          <a:lstStyle/>
          <a:p>
            <a:pPr algn="ctr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Engagement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39953" y="5795972"/>
            <a:ext cx="936103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</a:p>
        </p:txBody>
      </p:sp>
      <p:sp>
        <p:nvSpPr>
          <p:cNvPr id="13" name="Freeform 12"/>
          <p:cNvSpPr/>
          <p:nvPr/>
        </p:nvSpPr>
        <p:spPr>
          <a:xfrm>
            <a:off x="1690255" y="1985818"/>
            <a:ext cx="5763490" cy="2881746"/>
          </a:xfrm>
          <a:custGeom>
            <a:avLst/>
            <a:gdLst>
              <a:gd name="connsiteX0" fmla="*/ 0 w 5763490"/>
              <a:gd name="connsiteY0" fmla="*/ 0 h 2881746"/>
              <a:gd name="connsiteX1" fmla="*/ 2170545 w 5763490"/>
              <a:gd name="connsiteY1" fmla="*/ 720437 h 2881746"/>
              <a:gd name="connsiteX2" fmla="*/ 4331854 w 5763490"/>
              <a:gd name="connsiteY2" fmla="*/ 1810327 h 2881746"/>
              <a:gd name="connsiteX3" fmla="*/ 5763490 w 5763490"/>
              <a:gd name="connsiteY3" fmla="*/ 2881746 h 2881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63490" h="2881746">
                <a:moveTo>
                  <a:pt x="0" y="0"/>
                </a:moveTo>
                <a:cubicBezTo>
                  <a:pt x="724284" y="209358"/>
                  <a:pt x="1448569" y="418716"/>
                  <a:pt x="2170545" y="720437"/>
                </a:cubicBezTo>
                <a:cubicBezTo>
                  <a:pt x="2892521" y="1022158"/>
                  <a:pt x="3733030" y="1450109"/>
                  <a:pt x="4331854" y="1810327"/>
                </a:cubicBezTo>
                <a:cubicBezTo>
                  <a:pt x="4930678" y="2170545"/>
                  <a:pt x="5347084" y="2526145"/>
                  <a:pt x="5763490" y="2881746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reeform 13"/>
          <p:cNvSpPr/>
          <p:nvPr/>
        </p:nvSpPr>
        <p:spPr>
          <a:xfrm flipV="1">
            <a:off x="1691680" y="1988840"/>
            <a:ext cx="5763490" cy="2881746"/>
          </a:xfrm>
          <a:custGeom>
            <a:avLst/>
            <a:gdLst>
              <a:gd name="connsiteX0" fmla="*/ 0 w 5763490"/>
              <a:gd name="connsiteY0" fmla="*/ 0 h 2881746"/>
              <a:gd name="connsiteX1" fmla="*/ 2170545 w 5763490"/>
              <a:gd name="connsiteY1" fmla="*/ 720437 h 2881746"/>
              <a:gd name="connsiteX2" fmla="*/ 4331854 w 5763490"/>
              <a:gd name="connsiteY2" fmla="*/ 1810327 h 2881746"/>
              <a:gd name="connsiteX3" fmla="*/ 5763490 w 5763490"/>
              <a:gd name="connsiteY3" fmla="*/ 2881746 h 2881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63490" h="2881746">
                <a:moveTo>
                  <a:pt x="0" y="0"/>
                </a:moveTo>
                <a:cubicBezTo>
                  <a:pt x="724284" y="209358"/>
                  <a:pt x="1448569" y="418716"/>
                  <a:pt x="2170545" y="720437"/>
                </a:cubicBezTo>
                <a:cubicBezTo>
                  <a:pt x="2892521" y="1022158"/>
                  <a:pt x="3733030" y="1450109"/>
                  <a:pt x="4331854" y="1810327"/>
                </a:cubicBezTo>
                <a:cubicBezTo>
                  <a:pt x="4930678" y="2170545"/>
                  <a:pt x="5347084" y="2526145"/>
                  <a:pt x="5763490" y="2881746"/>
                </a:cubicBezTo>
              </a:path>
            </a:pathLst>
          </a:custGeom>
          <a:noFill/>
          <a:ln w="38100">
            <a:solidFill>
              <a:srgbClr val="0070C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2413935" y="1611759"/>
            <a:ext cx="2194069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Western Students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11859" y="4592162"/>
            <a:ext cx="2520281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Eastern Students</a:t>
            </a:r>
          </a:p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ith Support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2051720" y="3429000"/>
            <a:ext cx="0" cy="72008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7020272" y="3429000"/>
            <a:ext cx="0" cy="72008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2204120" y="3429000"/>
            <a:ext cx="0" cy="72008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2356520" y="3429000"/>
            <a:ext cx="0" cy="72008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7172672" y="3429000"/>
            <a:ext cx="0" cy="72008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7325072" y="3429000"/>
            <a:ext cx="0" cy="72008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2971056" y="3429000"/>
            <a:ext cx="0" cy="72008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3123456" y="3429000"/>
            <a:ext cx="0" cy="72008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3275856" y="3429000"/>
            <a:ext cx="0" cy="72008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4932040" y="2276872"/>
            <a:ext cx="0" cy="72008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5084440" y="2276872"/>
            <a:ext cx="0" cy="72008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5236840" y="2276872"/>
            <a:ext cx="0" cy="72008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8450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cu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900" y="6165304"/>
            <a:ext cx="589700" cy="56818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6564726" y="6309320"/>
            <a:ext cx="2255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Arial" pitchFamily="34" charset="0"/>
                <a:cs typeface="Arial" pitchFamily="34" charset="0"/>
              </a:rPr>
              <a:t>Supachai Chuenjitwongsa</a:t>
            </a:r>
            <a:endParaRPr lang="en-GB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6153115"/>
            <a:ext cx="577278" cy="576065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63408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3600" b="1" dirty="0" smtClean="0">
                <a:latin typeface="Arial" pitchFamily="34" charset="0"/>
                <a:cs typeface="Arial" pitchFamily="34" charset="0"/>
              </a:rPr>
              <a:t>(5) Support Cultural Integration</a:t>
            </a:r>
            <a:endParaRPr lang="en-GB" sz="36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399180279"/>
              </p:ext>
            </p:extLst>
          </p:nvPr>
        </p:nvGraphicFramePr>
        <p:xfrm>
          <a:off x="683568" y="1268760"/>
          <a:ext cx="7848872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3347864" y="3284984"/>
            <a:ext cx="2448272" cy="1152128"/>
            <a:chOff x="2794283" y="1586"/>
            <a:chExt cx="2908377" cy="1454188"/>
          </a:xfrm>
        </p:grpSpPr>
        <p:sp>
          <p:nvSpPr>
            <p:cNvPr id="11" name="Rounded Rectangle 10"/>
            <p:cNvSpPr/>
            <p:nvPr/>
          </p:nvSpPr>
          <p:spPr>
            <a:xfrm>
              <a:off x="2794283" y="1586"/>
              <a:ext cx="2908377" cy="1454188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sp>
        <p:sp>
          <p:nvSpPr>
            <p:cNvPr id="12" name="Rounded Rectangle 4"/>
            <p:cNvSpPr/>
            <p:nvPr/>
          </p:nvSpPr>
          <p:spPr>
            <a:xfrm>
              <a:off x="2836875" y="44178"/>
              <a:ext cx="2823193" cy="1369004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144780" tIns="144780" rIns="144780" bIns="144780" numCol="1" spcCol="1270" anchor="ctr" anchorCtr="0">
              <a:noAutofit/>
            </a:bodyPr>
            <a:lstStyle/>
            <a:p>
              <a:pPr lvl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38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Students</a:t>
              </a:r>
              <a:endParaRPr lang="en-GB" sz="38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2882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1520" y="332656"/>
            <a:ext cx="864096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5400" dirty="0" smtClean="0">
                <a:latin typeface="Arial" pitchFamily="34" charset="0"/>
                <a:cs typeface="Arial" pitchFamily="34" charset="0"/>
              </a:rPr>
              <a:t>Moving Forward</a:t>
            </a:r>
            <a:endParaRPr lang="en-GB" sz="5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6" descr="cu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900" y="6165304"/>
            <a:ext cx="589700" cy="56818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6153115"/>
            <a:ext cx="577278" cy="5760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64726" y="6309320"/>
            <a:ext cx="2255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Arial" pitchFamily="34" charset="0"/>
                <a:cs typeface="Arial" pitchFamily="34" charset="0"/>
              </a:rPr>
              <a:t>Supachai Chuenjitwongsa</a:t>
            </a:r>
            <a:endParaRPr lang="en-GB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 descr="http://www.justininspires.com/wp-content/uploads/2015/03/d-moving-forward-peopl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84784"/>
            <a:ext cx="7200800" cy="4504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646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cu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900" y="6165304"/>
            <a:ext cx="589700" cy="56818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6153115"/>
            <a:ext cx="577278" cy="5760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64726" y="6309320"/>
            <a:ext cx="2255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Arial" pitchFamily="34" charset="0"/>
                <a:cs typeface="Arial" pitchFamily="34" charset="0"/>
              </a:rPr>
              <a:t>Supachai Chuenjitwongsa</a:t>
            </a:r>
            <a:endParaRPr lang="en-GB" sz="1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876223869"/>
              </p:ext>
            </p:extLst>
          </p:nvPr>
        </p:nvGraphicFramePr>
        <p:xfrm>
          <a:off x="251520" y="692696"/>
          <a:ext cx="8640960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61928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7544" y="260648"/>
            <a:ext cx="8208912" cy="440120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latin typeface="Arial" pitchFamily="34" charset="0"/>
                <a:cs typeface="Arial" pitchFamily="34" charset="0"/>
              </a:rPr>
              <a:t>Supachai Chuenjitwongsa</a:t>
            </a:r>
          </a:p>
          <a:p>
            <a:endParaRPr lang="en-GB" sz="1600" dirty="0" smtClean="0">
              <a:latin typeface="Arial" pitchFamily="34" charset="0"/>
              <a:cs typeface="Arial" pitchFamily="34" charset="0"/>
              <a:hlinkClick r:id=""/>
            </a:endParaRPr>
          </a:p>
          <a:p>
            <a:pPr algn="ctr"/>
            <a:r>
              <a:rPr lang="en-GB" sz="2400" dirty="0" smtClean="0">
                <a:latin typeface="Arial" pitchFamily="34" charset="0"/>
                <a:cs typeface="Arial" pitchFamily="34" charset="0"/>
              </a:rPr>
              <a:t>Supachai.C@Hotmail.co.uk</a:t>
            </a:r>
          </a:p>
          <a:p>
            <a:pPr algn="ctr"/>
            <a:r>
              <a:rPr lang="en-GB" sz="2400" dirty="0" smtClean="0">
                <a:latin typeface="Arial" pitchFamily="34" charset="0"/>
                <a:cs typeface="Arial" pitchFamily="34" charset="0"/>
              </a:rPr>
              <a:t>Chuenjitwongsas@Cardiff.ac.uk</a:t>
            </a:r>
          </a:p>
          <a:p>
            <a:pPr algn="ctr"/>
            <a:endParaRPr lang="en-GB" sz="3200" dirty="0" smtClean="0">
              <a:latin typeface="Arial" pitchFamily="34" charset="0"/>
              <a:cs typeface="Arial" pitchFamily="34" charset="0"/>
            </a:endParaRPr>
          </a:p>
          <a:p>
            <a:endParaRPr lang="en-GB" sz="2400" dirty="0" smtClean="0">
              <a:latin typeface="Arial" pitchFamily="34" charset="0"/>
              <a:cs typeface="Arial" pitchFamily="34" charset="0"/>
            </a:endParaRPr>
          </a:p>
          <a:p>
            <a:endParaRPr lang="en-GB" sz="2400" dirty="0">
              <a:latin typeface="Arial" pitchFamily="34" charset="0"/>
              <a:cs typeface="Arial" pitchFamily="34" charset="0"/>
            </a:endParaRPr>
          </a:p>
          <a:p>
            <a:endParaRPr lang="en-GB" sz="2400" dirty="0" smtClean="0">
              <a:latin typeface="Arial" pitchFamily="34" charset="0"/>
              <a:cs typeface="Arial" pitchFamily="34" charset="0"/>
            </a:endParaRPr>
          </a:p>
          <a:p>
            <a:endParaRPr lang="en-GB" sz="2400" dirty="0">
              <a:latin typeface="Arial" pitchFamily="34" charset="0"/>
              <a:cs typeface="Arial" pitchFamily="34" charset="0"/>
            </a:endParaRPr>
          </a:p>
          <a:p>
            <a:endParaRPr lang="en-GB" sz="24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GB" sz="2400" dirty="0" smtClean="0">
                <a:latin typeface="Arial" pitchFamily="34" charset="0"/>
                <a:cs typeface="Arial" pitchFamily="34" charset="0"/>
              </a:rPr>
              <a:t>http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://cardiff.academia.edu/SupachaiChuenjitwongsa</a:t>
            </a:r>
          </a:p>
        </p:txBody>
      </p:sp>
      <p:pic>
        <p:nvPicPr>
          <p:cNvPr id="1026" name="Picture 2" descr="F:\Supachai's Data\08-Other Studies at Cardiff\Welsh Language\Iaith Gwaith -Working Welsh e-mail foot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25144"/>
            <a:ext cx="8221359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E:\qrcode.21629194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800" y="2132857"/>
            <a:ext cx="1742296" cy="17779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9" name="Picture 6" descr="cu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900" y="6165304"/>
            <a:ext cx="589700" cy="56818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564726" y="6309320"/>
            <a:ext cx="2255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Arial" pitchFamily="34" charset="0"/>
                <a:cs typeface="Arial" pitchFamily="34" charset="0"/>
              </a:rPr>
              <a:t>Supachai Chuenjitwongsa</a:t>
            </a:r>
            <a:endParaRPr lang="en-GB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6153115"/>
            <a:ext cx="577278" cy="576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95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1520" y="332656"/>
            <a:ext cx="8640960" cy="258532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latin typeface="Arial" pitchFamily="34" charset="0"/>
                <a:cs typeface="Arial" pitchFamily="34" charset="0"/>
              </a:rPr>
              <a:t>International </a:t>
            </a:r>
            <a:r>
              <a:rPr lang="en-GB" sz="5400" dirty="0" smtClean="0">
                <a:latin typeface="Arial" pitchFamily="34" charset="0"/>
                <a:cs typeface="Arial" pitchFamily="34" charset="0"/>
              </a:rPr>
              <a:t>Students</a:t>
            </a:r>
          </a:p>
          <a:p>
            <a:pPr algn="ctr"/>
            <a:r>
              <a:rPr lang="en-GB" sz="5400" dirty="0" smtClean="0">
                <a:latin typeface="Arial" pitchFamily="34" charset="0"/>
                <a:cs typeface="Arial" pitchFamily="34" charset="0"/>
              </a:rPr>
              <a:t>and</a:t>
            </a:r>
          </a:p>
          <a:p>
            <a:pPr algn="ctr"/>
            <a:r>
              <a:rPr lang="en-GB" sz="5400" dirty="0" smtClean="0">
                <a:latin typeface="Arial" pitchFamily="34" charset="0"/>
                <a:cs typeface="Arial" pitchFamily="34" charset="0"/>
              </a:rPr>
              <a:t>A Welsh University</a:t>
            </a:r>
            <a:endParaRPr lang="en-GB" sz="5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6" descr="cu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900" y="6165304"/>
            <a:ext cx="589700" cy="56818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6153115"/>
            <a:ext cx="577278" cy="5760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64726" y="6309320"/>
            <a:ext cx="2255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Arial" pitchFamily="34" charset="0"/>
                <a:cs typeface="Arial" pitchFamily="34" charset="0"/>
              </a:rPr>
              <a:t>Supachai Chuenjitwongsa</a:t>
            </a:r>
            <a:endParaRPr lang="en-GB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http://socialstudies.mrdonn.org/powerpoints/intl_global_community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56" y="3172274"/>
            <a:ext cx="3587204" cy="2704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ows.edb.utexas.edu/sites/default/files/users/zm842/Cultural%20Diversity_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140968"/>
            <a:ext cx="4320480" cy="2357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260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idx="1"/>
          </p:nvPr>
        </p:nvSpPr>
        <p:spPr>
          <a:xfrm>
            <a:off x="395536" y="116632"/>
            <a:ext cx="8218488" cy="2304107"/>
          </a:xfrm>
        </p:spPr>
        <p:txBody>
          <a:bodyPr>
            <a:noAutofit/>
          </a:bodyPr>
          <a:lstStyle/>
          <a:p>
            <a:pPr algn="ctr">
              <a:buFontTx/>
              <a:buNone/>
            </a:pPr>
            <a:r>
              <a:rPr lang="en-GB" sz="7200" b="1" dirty="0" smtClean="0">
                <a:solidFill>
                  <a:srgbClr val="FF0000"/>
                </a:solidFill>
                <a:latin typeface="Arial" pitchFamily="34" charset="0"/>
                <a:cs typeface="Browallia New" pitchFamily="34" charset="-34"/>
              </a:rPr>
              <a:t>Thank you for your attention</a:t>
            </a:r>
            <a:endParaRPr lang="th-TH" sz="7200" b="1" dirty="0">
              <a:solidFill>
                <a:srgbClr val="3399FF"/>
              </a:solidFill>
              <a:latin typeface="Arial" pitchFamily="34" charset="0"/>
              <a:cs typeface="Browall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136168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06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06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06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cu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900" y="6165304"/>
            <a:ext cx="589700" cy="56818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6564726" y="6309320"/>
            <a:ext cx="2255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Arial" pitchFamily="34" charset="0"/>
                <a:cs typeface="Arial" pitchFamily="34" charset="0"/>
              </a:rPr>
              <a:t>Supachai Chuenjitwongsa</a:t>
            </a:r>
            <a:endParaRPr lang="en-GB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6153115"/>
            <a:ext cx="577278" cy="576065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63408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3200" b="1" dirty="0" smtClean="0">
                <a:latin typeface="Arial" pitchFamily="34" charset="0"/>
                <a:cs typeface="Arial" pitchFamily="34" charset="0"/>
              </a:rPr>
              <a:t>The Number of Non-UK Students 2013-14</a:t>
            </a:r>
            <a:endParaRPr lang="en-GB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520" y="5084023"/>
            <a:ext cx="3722750" cy="954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Total increasing since 2005 (in Wales)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520" y="1340768"/>
            <a:ext cx="432067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Total non-UK EU students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520" y="2348880"/>
            <a:ext cx="372275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Total non-EU students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1520" y="3645024"/>
            <a:ext cx="3096344" cy="954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Total international students in Wales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>
            <a:spLocks/>
          </p:cNvSpPr>
          <p:nvPr/>
        </p:nvSpPr>
        <p:spPr>
          <a:xfrm>
            <a:off x="4932040" y="5084022"/>
            <a:ext cx="904415" cy="954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73%</a:t>
            </a: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32040" y="1340768"/>
            <a:ext cx="1486304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125,300</a:t>
            </a: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32040" y="2348880"/>
            <a:ext cx="1486304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310,190</a:t>
            </a: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32040" y="3645024"/>
            <a:ext cx="3960440" cy="954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% of  international </a:t>
            </a: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students in the UK</a:t>
            </a: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251520" y="3284984"/>
            <a:ext cx="8640960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496663" y="5157192"/>
            <a:ext cx="242387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Sources</a:t>
            </a:r>
          </a:p>
          <a:p>
            <a:pPr algn="r"/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UKCISA (2015) www.wales.com (2015)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488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51520" y="233469"/>
            <a:ext cx="8640960" cy="63408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2800" b="1" dirty="0" smtClean="0">
                <a:latin typeface="Arial" pitchFamily="34" charset="0"/>
                <a:cs typeface="Arial" pitchFamily="34" charset="0"/>
              </a:rPr>
              <a:t>Competing Expectations</a:t>
            </a:r>
            <a:endParaRPr lang="en-GB" sz="28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5611951"/>
              </p:ext>
            </p:extLst>
          </p:nvPr>
        </p:nvGraphicFramePr>
        <p:xfrm>
          <a:off x="5076056" y="3717032"/>
          <a:ext cx="3744416" cy="23787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44416"/>
              </a:tblGrid>
              <a:tr h="458552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International</a:t>
                      </a:r>
                      <a:r>
                        <a:rPr lang="en-GB" sz="2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Students</a:t>
                      </a:r>
                      <a:endParaRPr lang="en-GB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285750" lvl="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GB" sz="20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Knowledge</a:t>
                      </a:r>
                      <a:r>
                        <a:rPr lang="en-GB" sz="2000" b="0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000" b="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and Qualification</a:t>
                      </a:r>
                    </a:p>
                    <a:p>
                      <a:pPr marL="285750" lvl="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GB" sz="2000" b="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Personal and Professional Development</a:t>
                      </a:r>
                    </a:p>
                    <a:p>
                      <a:pPr marL="285750" lvl="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GB" sz="2000" b="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Experience and Networking</a:t>
                      </a:r>
                      <a:endParaRPr lang="en-GB" sz="2000" b="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8563473"/>
              </p:ext>
            </p:extLst>
          </p:nvPr>
        </p:nvGraphicFramePr>
        <p:xfrm>
          <a:off x="251520" y="1025557"/>
          <a:ext cx="3744416" cy="24514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44416"/>
              </a:tblGrid>
              <a:tr h="531235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University</a:t>
                      </a:r>
                      <a:endParaRPr lang="en-GB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285750" lvl="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GB" sz="20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Income/Economic Issues</a:t>
                      </a:r>
                    </a:p>
                    <a:p>
                      <a:pPr marL="285750" lvl="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GB" sz="20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Research</a:t>
                      </a:r>
                      <a:r>
                        <a:rPr lang="en-GB" sz="2000" b="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and Teaching Development</a:t>
                      </a:r>
                    </a:p>
                    <a:p>
                      <a:pPr marL="285750" lvl="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GB" sz="2000" b="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Value of Welsh Education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Picture 6" descr="cu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900" y="6165304"/>
            <a:ext cx="589700" cy="56818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564726" y="6309320"/>
            <a:ext cx="2255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Arial" pitchFamily="34" charset="0"/>
                <a:cs typeface="Arial" pitchFamily="34" charset="0"/>
              </a:rPr>
              <a:t>Supachai Chuenjitwongsa</a:t>
            </a:r>
            <a:endParaRPr lang="en-GB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6153115"/>
            <a:ext cx="577278" cy="576065"/>
          </a:xfrm>
          <a:prstGeom prst="rect">
            <a:avLst/>
          </a:prstGeom>
        </p:spPr>
      </p:pic>
      <p:sp>
        <p:nvSpPr>
          <p:cNvPr id="4" name="Bent Arrow 3"/>
          <p:cNvSpPr/>
          <p:nvPr/>
        </p:nvSpPr>
        <p:spPr>
          <a:xfrm rot="5400000">
            <a:off x="5256076" y="1520788"/>
            <a:ext cx="1224136" cy="2592288"/>
          </a:xfrm>
          <a:prstGeom prst="bentArrow">
            <a:avLst>
              <a:gd name="adj1" fmla="val 9181"/>
              <a:gd name="adj2" fmla="val 18775"/>
              <a:gd name="adj3" fmla="val 16022"/>
              <a:gd name="adj4" fmla="val 36909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3" name="Bent Arrow 12"/>
          <p:cNvSpPr/>
          <p:nvPr/>
        </p:nvSpPr>
        <p:spPr>
          <a:xfrm rot="16200000">
            <a:off x="2663788" y="3032956"/>
            <a:ext cx="1224136" cy="2592288"/>
          </a:xfrm>
          <a:prstGeom prst="bentArrow">
            <a:avLst>
              <a:gd name="adj1" fmla="val 9181"/>
              <a:gd name="adj2" fmla="val 18775"/>
              <a:gd name="adj3" fmla="val 16022"/>
              <a:gd name="adj4" fmla="val 36909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499992" y="1548081"/>
            <a:ext cx="242513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Adaptation</a:t>
            </a:r>
            <a:endParaRPr lang="en-US" sz="32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195736" y="5013176"/>
            <a:ext cx="242513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Adaptation</a:t>
            </a:r>
            <a:endParaRPr lang="en-US" sz="32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717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2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1520" y="332656"/>
            <a:ext cx="8640960" cy="258532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5400" dirty="0" smtClean="0">
                <a:latin typeface="Arial" pitchFamily="34" charset="0"/>
                <a:cs typeface="Arial" pitchFamily="34" charset="0"/>
              </a:rPr>
              <a:t>Challenges</a:t>
            </a:r>
          </a:p>
          <a:p>
            <a:pPr algn="ctr"/>
            <a:r>
              <a:rPr lang="en-GB" sz="5400" dirty="0" smtClean="0">
                <a:latin typeface="Arial" pitchFamily="34" charset="0"/>
                <a:cs typeface="Arial" pitchFamily="34" charset="0"/>
              </a:rPr>
              <a:t>for</a:t>
            </a:r>
          </a:p>
          <a:p>
            <a:pPr algn="ctr"/>
            <a:r>
              <a:rPr lang="en-GB" sz="5400" dirty="0" smtClean="0">
                <a:latin typeface="Arial" pitchFamily="34" charset="0"/>
                <a:cs typeface="Arial" pitchFamily="34" charset="0"/>
              </a:rPr>
              <a:t>A Welsh University</a:t>
            </a:r>
            <a:endParaRPr lang="en-GB" sz="5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6" descr="cu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900" y="6165304"/>
            <a:ext cx="589700" cy="56818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6153115"/>
            <a:ext cx="577278" cy="5760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64726" y="6309320"/>
            <a:ext cx="2255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Arial" pitchFamily="34" charset="0"/>
                <a:cs typeface="Arial" pitchFamily="34" charset="0"/>
              </a:rPr>
              <a:t>Supachai Chuenjitwongsa</a:t>
            </a:r>
            <a:endParaRPr lang="en-GB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4" descr="http://www.gotmesh.org/wp-content/uploads/2014/07/Learning-is-Fu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296551"/>
            <a:ext cx="3394052" cy="2271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://thumbs.dreamstime.com/z/child-learning-difficulty-259145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381095"/>
            <a:ext cx="3096344" cy="2280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697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Diagram 13"/>
          <p:cNvGraphicFramePr/>
          <p:nvPr>
            <p:extLst/>
          </p:nvPr>
        </p:nvGraphicFramePr>
        <p:xfrm>
          <a:off x="1259632" y="836712"/>
          <a:ext cx="6624736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16" name="Straight Connector 15"/>
          <p:cNvCxnSpPr/>
          <p:nvPr/>
        </p:nvCxnSpPr>
        <p:spPr>
          <a:xfrm>
            <a:off x="4572000" y="980728"/>
            <a:ext cx="0" cy="460851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2267744" y="3284984"/>
            <a:ext cx="4608512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915137" y="260648"/>
            <a:ext cx="3313728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Concrete Experience (Feeling)</a:t>
            </a:r>
          </a:p>
          <a:p>
            <a:pPr algn="ctr"/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Grasping via Apprehension - Activist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564108" y="5733256"/>
            <a:ext cx="4019049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Abstract Conceptualisation (Thinking)</a:t>
            </a:r>
          </a:p>
          <a:p>
            <a:pPr algn="ctr"/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Grasping via Comprehension - Theorist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79512" y="2578839"/>
            <a:ext cx="1978045" cy="135421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Active Experimentation (Doing)</a:t>
            </a:r>
          </a:p>
          <a:p>
            <a:pPr algn="ctr"/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Transformation via Extension - Pragmatist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986443" y="2578839"/>
            <a:ext cx="1978045" cy="135421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Reflective Observation (Observing)</a:t>
            </a:r>
          </a:p>
          <a:p>
            <a:pPr algn="ctr"/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Transformation via Intention - Reflector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812284" y="2103239"/>
            <a:ext cx="1487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Diverging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699792" y="3975447"/>
            <a:ext cx="1762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Converging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644008" y="3975447"/>
            <a:ext cx="18293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Assimilating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548689" y="2132856"/>
            <a:ext cx="20233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Accommodating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2297170" cy="119219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2800" b="1" dirty="0" smtClean="0">
                <a:latin typeface="Arial" pitchFamily="34" charset="0"/>
                <a:cs typeface="Arial" pitchFamily="34" charset="0"/>
              </a:rPr>
              <a:t>Learning Styles</a:t>
            </a:r>
            <a:endParaRPr lang="en-GB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0" y="4895581"/>
            <a:ext cx="2423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Adapted from Kolb (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2005); Hawk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and Shah (2007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); 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Picture 6" descr="cu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900" y="6165304"/>
            <a:ext cx="589700" cy="56818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6564726" y="6309320"/>
            <a:ext cx="2255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Arial" pitchFamily="34" charset="0"/>
                <a:cs typeface="Arial" pitchFamily="34" charset="0"/>
              </a:rPr>
              <a:t>Supachai Chuenjitwongsa</a:t>
            </a:r>
            <a:endParaRPr lang="en-GB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6153115"/>
            <a:ext cx="577278" cy="576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72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63408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3600" b="1" dirty="0" smtClean="0">
                <a:latin typeface="Arial" pitchFamily="34" charset="0"/>
                <a:cs typeface="Arial" pitchFamily="34" charset="0"/>
              </a:rPr>
              <a:t>Top Sending Countries</a:t>
            </a:r>
            <a:endParaRPr lang="en-GB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44008" y="1052736"/>
            <a:ext cx="4248472" cy="5040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Non-EU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44008" y="1720869"/>
            <a:ext cx="4248472" cy="392638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China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India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Nigeria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Malaysia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USA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Hong Kong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Saudi Arabia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Singapore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Pakistan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Canada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520" y="1052736"/>
            <a:ext cx="4248472" cy="50405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7475" y="1714798"/>
            <a:ext cx="4248472" cy="392638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Germany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France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Ireland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Greece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Cyprus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Italy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Spain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Romania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Bulgaria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Poland</a:t>
            </a:r>
          </a:p>
          <a:p>
            <a:pPr marL="514350" indent="-514350">
              <a:buFont typeface="+mj-lt"/>
              <a:buAutoNum type="arabicPeriod"/>
            </a:pP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6" descr="cu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900" y="6165304"/>
            <a:ext cx="589700" cy="56818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564726" y="6309320"/>
            <a:ext cx="2255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Arial" pitchFamily="34" charset="0"/>
                <a:cs typeface="Arial" pitchFamily="34" charset="0"/>
              </a:rPr>
              <a:t>Supachai Chuenjitwongsa</a:t>
            </a:r>
            <a:endParaRPr lang="en-GB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6153115"/>
            <a:ext cx="577278" cy="57606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396602" y="5714092"/>
            <a:ext cx="2423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Sources</a:t>
            </a:r>
          </a:p>
          <a:p>
            <a:pPr algn="r"/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UKCISA (2015)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13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124744"/>
            <a:ext cx="4320480" cy="79208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Western Students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9512" y="2060848"/>
            <a:ext cx="4320480" cy="345638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Active learning and engagement</a:t>
            </a:r>
          </a:p>
          <a:p>
            <a:pPr marL="342900" indent="-342900">
              <a:buFont typeface="Arial" pitchFamily="34" charset="0"/>
              <a:buChar char="•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Student-centeredness</a:t>
            </a:r>
          </a:p>
          <a:p>
            <a:pPr marL="342900" indent="-342900">
              <a:buFont typeface="Arial" pitchFamily="34" charset="0"/>
              <a:buChar char="•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Skill-dependent</a:t>
            </a:r>
          </a:p>
          <a:p>
            <a:pPr marL="342900" indent="-342900">
              <a:buFont typeface="Arial" pitchFamily="34" charset="0"/>
              <a:buChar char="•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Feeling, acting, and experimenting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44008" y="1124744"/>
            <a:ext cx="4320480" cy="7920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E-European/Latin/Asian Students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44008" y="2060848"/>
            <a:ext cx="4320480" cy="345638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Repetitive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learning and memorising</a:t>
            </a:r>
          </a:p>
          <a:p>
            <a:pPr marL="342900" indent="-342900">
              <a:buFont typeface="Arial" pitchFamily="34" charset="0"/>
              <a:buChar char="•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Practice and exercise</a:t>
            </a:r>
          </a:p>
          <a:p>
            <a:pPr marL="342900" indent="-342900">
              <a:buFont typeface="Arial" pitchFamily="34" charset="0"/>
              <a:buChar char="•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Time-dependent</a:t>
            </a:r>
          </a:p>
          <a:p>
            <a:pPr marL="342900" indent="-342900">
              <a:buFont typeface="Arial" pitchFamily="34" charset="0"/>
              <a:buChar char="•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Reflection and cognitive process</a:t>
            </a:r>
          </a:p>
          <a:p>
            <a:pPr marL="342900" indent="-342900">
              <a:buFont typeface="Arial" pitchFamily="34" charset="0"/>
              <a:buChar char="•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63408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4000" b="1" dirty="0" smtClean="0">
                <a:latin typeface="Arial" pitchFamily="34" charset="0"/>
                <a:cs typeface="Arial" pitchFamily="34" charset="0"/>
              </a:rPr>
              <a:t>Perception towards Learning</a:t>
            </a:r>
            <a:endParaRPr lang="en-GB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6" descr="cu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900" y="6165304"/>
            <a:ext cx="589700" cy="56818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564726" y="6309320"/>
            <a:ext cx="2255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Arial" pitchFamily="34" charset="0"/>
                <a:cs typeface="Arial" pitchFamily="34" charset="0"/>
              </a:rPr>
              <a:t>Supachai Chuenjitwongsa</a:t>
            </a:r>
            <a:endParaRPr lang="en-GB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6153115"/>
            <a:ext cx="577278" cy="57606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067944" y="5589240"/>
            <a:ext cx="48965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Adapted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</a:p>
          <a:p>
            <a:pPr algn="r"/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Watkins (2000); Phuong-Mai et al. (2005);</a:t>
            </a:r>
          </a:p>
          <a:p>
            <a:pPr algn="r"/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Park and Kim (2008); </a:t>
            </a:r>
            <a:r>
              <a:rPr lang="en-GB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Urubshurow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(2008); Hofstede (2011)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71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Angsana New"/>
      </a:majorFont>
      <a:minorFont>
        <a:latin typeface="Arial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h-TH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h-TH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1_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Year xmlns="3aa72657-aade-40dc-9fe9-efcfca6458f2">
      <Value>2015</Value>
    </Year>
    <Relates_x0020_to xmlns="3aa72657-aade-40dc-9fe9-efcfca6458f2">
      <Value>Papers</Value>
    </Relates_x0020_to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2979A9607AEC45A3EB69AD70C05FE2" ma:contentTypeVersion="21" ma:contentTypeDescription="Create a new document." ma:contentTypeScope="" ma:versionID="e3c8c12cacb1542197ed0f965f3cb2d0">
  <xsd:schema xmlns:xsd="http://www.w3.org/2001/XMLSchema" xmlns:xs="http://www.w3.org/2001/XMLSchema" xmlns:p="http://schemas.microsoft.com/office/2006/metadata/properties" xmlns:ns2="3aa72657-aade-40dc-9fe9-efcfca6458f2" xmlns:ns3="47848b28-c835-4bfd-8f54-2996db37bbdb" targetNamespace="http://schemas.microsoft.com/office/2006/metadata/properties" ma:root="true" ma:fieldsID="21c439b009204a5b3c01058a95501536" ns2:_="" ns3:_="">
    <xsd:import namespace="3aa72657-aade-40dc-9fe9-efcfca6458f2"/>
    <xsd:import namespace="47848b28-c835-4bfd-8f54-2996db37bbdb"/>
    <xsd:element name="properties">
      <xsd:complexType>
        <xsd:sequence>
          <xsd:element name="documentManagement">
            <xsd:complexType>
              <xsd:all>
                <xsd:element ref="ns2:Relates_x0020_to" minOccurs="0"/>
                <xsd:element ref="ns2:Year" minOccurs="0"/>
                <xsd:element ref="ns3:SharedWithUsers" minOccurs="0"/>
                <xsd:element ref="ns3:SharedWithDetails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a72657-aade-40dc-9fe9-efcfca6458f2" elementFormDefault="qualified">
    <xsd:import namespace="http://schemas.microsoft.com/office/2006/documentManagement/types"/>
    <xsd:import namespace="http://schemas.microsoft.com/office/infopath/2007/PartnerControls"/>
    <xsd:element name="Relates_x0020_to" ma:index="4" nillable="true" ma:displayName="Relates to" ma:internalName="Relates_x0020_to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Budget"/>
                    <xsd:enumeration value="Chairs"/>
                    <xsd:enumeration value="Follow Up"/>
                    <xsd:enumeration value="Hospitality"/>
                    <xsd:enumeration value="Organisational"/>
                    <xsd:enumeration value="Pack"/>
                    <xsd:enumeration value="Papers"/>
                    <xsd:enumeration value="Planning"/>
                    <xsd:enumeration value="Proposals"/>
                    <xsd:enumeration value="Publicity"/>
                    <xsd:enumeration value="Sessions"/>
                    <xsd:enumeration value="Workshops"/>
                    <xsd:enumeration value="Feedback"/>
                  </xsd:restriction>
                </xsd:simpleType>
              </xsd:element>
            </xsd:sequence>
          </xsd:extension>
        </xsd:complexContent>
      </xsd:complexType>
    </xsd:element>
    <xsd:element name="Year" ma:index="5" nillable="true" ma:displayName="Year" ma:description="Year of Conference" ma:internalName="Year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2013"/>
                    <xsd:enumeration value="2014"/>
                    <xsd:enumeration value="2015"/>
                    <xsd:enumeration value="2016"/>
                    <xsd:enumeration value="2017"/>
                    <xsd:enumeration value="2018"/>
                  </xsd:restriction>
                </xsd:simpleType>
              </xsd:element>
            </xsd:sequence>
          </xsd:extension>
        </xsd:complexContent>
      </xsd:complexType>
    </xsd:element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MediaServiceAutoTags" ma:internalName="MediaServiceAutoTags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848b28-c835-4bfd-8f54-2996db37bbd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3271D6D-0BAE-4D7B-B1DC-07C6DEEF068E}"/>
</file>

<file path=customXml/itemProps2.xml><?xml version="1.0" encoding="utf-8"?>
<ds:datastoreItem xmlns:ds="http://schemas.openxmlformats.org/officeDocument/2006/customXml" ds:itemID="{4CBC9C53-3A27-4C77-95BA-F404B63593E3}"/>
</file>

<file path=customXml/itemProps3.xml><?xml version="1.0" encoding="utf-8"?>
<ds:datastoreItem xmlns:ds="http://schemas.openxmlformats.org/officeDocument/2006/customXml" ds:itemID="{FEAA8268-7EA1-4C55-B9E5-DA6E95D9EF84}"/>
</file>

<file path=docProps/app.xml><?xml version="1.0" encoding="utf-8"?>
<Properties xmlns="http://schemas.openxmlformats.org/officeDocument/2006/extended-properties" xmlns:vt="http://schemas.openxmlformats.org/officeDocument/2006/docPropsVTypes">
  <TotalTime>2100</TotalTime>
  <Words>951</Words>
  <Application>Microsoft Office PowerPoint</Application>
  <PresentationFormat>On-screen Show (4:3)</PresentationFormat>
  <Paragraphs>424</Paragraphs>
  <Slides>30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Angsana New</vt:lpstr>
      <vt:lpstr>Arial</vt:lpstr>
      <vt:lpstr>Browallia New</vt:lpstr>
      <vt:lpstr>Calibri</vt:lpstr>
      <vt:lpstr>Wingdings</vt:lpstr>
      <vt:lpstr>Office Theme</vt:lpstr>
      <vt:lpstr>1_Default Design</vt:lpstr>
      <vt:lpstr>PowerPoint Presentation</vt:lpstr>
      <vt:lpstr>Nice to Meet You All</vt:lpstr>
      <vt:lpstr>PowerPoint Presentation</vt:lpstr>
      <vt:lpstr>The Number of Non-UK Students 2013-14</vt:lpstr>
      <vt:lpstr>Competing Expectations</vt:lpstr>
      <vt:lpstr>PowerPoint Presentation</vt:lpstr>
      <vt:lpstr>Learning Styles</vt:lpstr>
      <vt:lpstr>Top Sending Countries</vt:lpstr>
      <vt:lpstr>Perception towards Learning</vt:lpstr>
      <vt:lpstr>PowerPoint Presentation</vt:lpstr>
      <vt:lpstr>PowerPoint Presentation</vt:lpstr>
      <vt:lpstr>Learning Engagement</vt:lpstr>
      <vt:lpstr>Key Issue – Academic Environment</vt:lpstr>
      <vt:lpstr>PowerPoint Presentation</vt:lpstr>
      <vt:lpstr>PowerPoint Presentation</vt:lpstr>
      <vt:lpstr>Key Issue – Cultural Environment</vt:lpstr>
      <vt:lpstr>PowerPoint Presentation</vt:lpstr>
      <vt:lpstr>PowerPoint Presentation</vt:lpstr>
      <vt:lpstr>Welsh for Adult Courses</vt:lpstr>
      <vt:lpstr>Cultural Support for International Students</vt:lpstr>
      <vt:lpstr>PowerPoint Presentation</vt:lpstr>
      <vt:lpstr>(1) Use Mixed Educational Methods</vt:lpstr>
      <vt:lpstr>(2) Focus on Reflection</vt:lpstr>
      <vt:lpstr>(3) Provide Adequate Time and Support</vt:lpstr>
      <vt:lpstr>(4) Learn with Local Students</vt:lpstr>
      <vt:lpstr>(5) Support Cultural Integration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Snooppui</dc:creator>
  <cp:lastModifiedBy>Snooppui</cp:lastModifiedBy>
  <cp:revision>274</cp:revision>
  <cp:lastPrinted>2013-01-15T16:47:00Z</cp:lastPrinted>
  <dcterms:created xsi:type="dcterms:W3CDTF">2012-09-12T07:10:53Z</dcterms:created>
  <dcterms:modified xsi:type="dcterms:W3CDTF">2015-09-06T21:53:50Z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0x010100322979A9607AEC45A3EB69AD70C05FE2</vt:lpwstr>
  </property>
</Properties>
</file>