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5" r:id="rId3"/>
    <p:sldId id="266" r:id="rId4"/>
    <p:sldId id="272" r:id="rId5"/>
    <p:sldId id="273" r:id="rId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076" autoAdjust="0"/>
  </p:normalViewPr>
  <p:slideViewPr>
    <p:cSldViewPr snapToObjects="1">
      <p:cViewPr varScale="1">
        <p:scale>
          <a:sx n="100" d="100"/>
          <a:sy n="100" d="100"/>
        </p:scale>
        <p:origin x="19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69FC19-588D-41CF-9F66-CD7811EE3BD0}" type="datetimeFigureOut">
              <a:rPr lang="en-GB" smtClean="0"/>
              <a:t>08/09/2015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C255A-59D6-4750-B79D-B0356CFB54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18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Role of information services – library, IT, media, timetabling &amp; e-learning</a:t>
            </a:r>
          </a:p>
          <a:p>
            <a:endParaRPr lang="en-GB" dirty="0" smtClean="0"/>
          </a:p>
          <a:p>
            <a:r>
              <a:rPr lang="en-GB" dirty="0" smtClean="0"/>
              <a:t>Enabling and supporting role of L&amp;T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C255A-59D6-4750-B79D-B0356CFB543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30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Record numbers of registrations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C255A-59D6-4750-B79D-B0356CFB543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725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smtClean="0"/>
              <a:t>AU offers</a:t>
            </a:r>
            <a:r>
              <a:rPr lang="en-GB" b="1" baseline="0" dirty="0" smtClean="0"/>
              <a:t> an excellent environment for innovation in learning and teaching</a:t>
            </a:r>
          </a:p>
          <a:p>
            <a:endParaRPr lang="en-GB" baseline="0" dirty="0" smtClean="0"/>
          </a:p>
          <a:p>
            <a:r>
              <a:rPr lang="en-GB" dirty="0" smtClean="0"/>
              <a:t>Some examples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C255A-59D6-4750-B79D-B0356CFB543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291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smtClean="0"/>
              <a:t>Recent University developments supporting</a:t>
            </a:r>
            <a:r>
              <a:rPr lang="en-GB" b="1" baseline="0" dirty="0" smtClean="0"/>
              <a:t> teaching excellence</a:t>
            </a:r>
            <a:endParaRPr lang="en-GB" b="1" dirty="0" smtClean="0"/>
          </a:p>
          <a:p>
            <a:endParaRPr lang="en-GB" dirty="0" smtClean="0"/>
          </a:p>
          <a:p>
            <a:r>
              <a:rPr lang="en-GB" dirty="0" smtClean="0"/>
              <a:t>E-submission – </a:t>
            </a:r>
            <a:r>
              <a:rPr lang="en-GB" dirty="0" err="1" smtClean="0"/>
              <a:t>tii</a:t>
            </a:r>
            <a:r>
              <a:rPr lang="en-GB" dirty="0" smtClean="0"/>
              <a:t> – text based work. V popular with students – 5% NSS</a:t>
            </a:r>
          </a:p>
          <a:p>
            <a:endParaRPr lang="en-GB" dirty="0" smtClean="0"/>
          </a:p>
          <a:p>
            <a:r>
              <a:rPr lang="en-GB" dirty="0" smtClean="0"/>
              <a:t>Timetable – new process – increase in 5% NSS. Departments that have engaged successfully with the process seen 20% increase</a:t>
            </a:r>
          </a:p>
          <a:p>
            <a:endParaRPr lang="en-GB" dirty="0" smtClean="0"/>
          </a:p>
          <a:p>
            <a:r>
              <a:rPr lang="en-GB" dirty="0" smtClean="0"/>
              <a:t>Learning spaces – last 6 rooms being completed – 3 E LL, 3 physics. </a:t>
            </a:r>
          </a:p>
          <a:p>
            <a:endParaRPr lang="en-GB" dirty="0" smtClean="0"/>
          </a:p>
          <a:p>
            <a:r>
              <a:rPr lang="en-GB" dirty="0" smtClean="0"/>
              <a:t>Aspire Reading Lists – procurement of books dependent</a:t>
            </a:r>
            <a:r>
              <a:rPr lang="en-GB" baseline="0" dirty="0" smtClean="0"/>
              <a:t> on it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C255A-59D6-4750-B79D-B0356CFB543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624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Tell us now – listening</a:t>
            </a:r>
            <a:r>
              <a:rPr lang="en-GB" baseline="0" dirty="0" smtClean="0"/>
              <a:t> to the student voice. Focus on teaching and overall satisfaction. Module level evaluation. </a:t>
            </a:r>
          </a:p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C255A-59D6-4750-B79D-B0356CFB543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678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61A80-AD3E-5043-BBBB-DD0D35B177C1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001" y="1556792"/>
            <a:ext cx="9000999" cy="1470025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Learning </a:t>
            </a:r>
            <a:r>
              <a:rPr lang="en-GB" b="1" dirty="0"/>
              <a:t>and Teaching Conference </a:t>
            </a:r>
            <a:r>
              <a:rPr lang="en-GB" b="1" dirty="0" smtClean="0"/>
              <a:t>2015</a:t>
            </a:r>
            <a:r>
              <a:rPr lang="en-GB" b="1" dirty="0"/>
              <a:t>: </a:t>
            </a:r>
            <a:r>
              <a:rPr lang="en-GB" b="1" i="1" dirty="0"/>
              <a:t>Celebrating the diversity of teaching excellence</a:t>
            </a:r>
            <a:endParaRPr lang="en-GB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706" y="3212977"/>
            <a:ext cx="6472808" cy="792087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Tim Davies</a:t>
            </a:r>
          </a:p>
          <a:p>
            <a:r>
              <a:rPr lang="en-GB" dirty="0" smtClean="0"/>
              <a:t>Director of Information Services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16"/>
          <a:stretch/>
        </p:blipFill>
        <p:spPr>
          <a:xfrm>
            <a:off x="0" y="4005064"/>
            <a:ext cx="9180512" cy="274169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143000"/>
          </a:xfrm>
        </p:spPr>
        <p:txBody>
          <a:bodyPr/>
          <a:lstStyle/>
          <a:p>
            <a:r>
              <a:rPr lang="en-GB" dirty="0" smtClean="0"/>
              <a:t>Thank you to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9552" y="220486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Our Organisers – E-learning Team</a:t>
            </a:r>
          </a:p>
          <a:p>
            <a:pPr lvl="1"/>
            <a:r>
              <a:rPr lang="en-GB" dirty="0" smtClean="0"/>
              <a:t>Kate Wright</a:t>
            </a:r>
          </a:p>
          <a:p>
            <a:pPr lvl="1"/>
            <a:r>
              <a:rPr lang="en-GB" dirty="0" smtClean="0"/>
              <a:t>Mary Jacob</a:t>
            </a:r>
          </a:p>
          <a:p>
            <a:pPr lvl="1"/>
            <a:r>
              <a:rPr lang="en-GB" dirty="0" smtClean="0"/>
              <a:t>Sue Ferguson</a:t>
            </a:r>
          </a:p>
          <a:p>
            <a:pPr lvl="1"/>
            <a:r>
              <a:rPr lang="en-GB" dirty="0" smtClean="0"/>
              <a:t>Liz Talbot</a:t>
            </a:r>
          </a:p>
          <a:p>
            <a:pPr lvl="1"/>
            <a:r>
              <a:rPr lang="en-GB" dirty="0" smtClean="0"/>
              <a:t>Lauren Harvey</a:t>
            </a:r>
          </a:p>
          <a:p>
            <a:pPr lvl="1"/>
            <a:r>
              <a:rPr lang="en-GB" dirty="0" smtClean="0"/>
              <a:t>Rob Francis</a:t>
            </a:r>
          </a:p>
          <a:p>
            <a:r>
              <a:rPr lang="en-GB" dirty="0" smtClean="0"/>
              <a:t>Our speakers </a:t>
            </a:r>
          </a:p>
          <a:p>
            <a:r>
              <a:rPr lang="en-GB" dirty="0" smtClean="0"/>
              <a:t>Everyone attending &amp; contributing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519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Environment </a:t>
            </a:r>
            <a:r>
              <a:rPr lang="en-GB" dirty="0"/>
              <a:t>for I</a:t>
            </a:r>
            <a:r>
              <a:rPr lang="en-GB" dirty="0" smtClean="0"/>
              <a:t>nnovation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886003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TELG &amp; TELG representatives</a:t>
            </a:r>
          </a:p>
          <a:p>
            <a:r>
              <a:rPr lang="en-GB" dirty="0" smtClean="0"/>
              <a:t>Aberystwyth Academy</a:t>
            </a:r>
          </a:p>
          <a:p>
            <a:pPr lvl="1"/>
            <a:r>
              <a:rPr lang="en-GB" dirty="0" smtClean="0"/>
              <a:t>Multimedia lab, loan equipment, studio</a:t>
            </a:r>
          </a:p>
          <a:p>
            <a:pPr lvl="1"/>
            <a:r>
              <a:rPr lang="en-GB" dirty="0" smtClean="0"/>
              <a:t>Academy forum, talks, showcases </a:t>
            </a:r>
          </a:p>
          <a:p>
            <a:r>
              <a:rPr lang="en-GB" dirty="0" smtClean="0"/>
              <a:t>CADARN</a:t>
            </a:r>
          </a:p>
          <a:p>
            <a:r>
              <a:rPr lang="en-GB" dirty="0" smtClean="0"/>
              <a:t>E-learning team</a:t>
            </a:r>
          </a:p>
          <a:p>
            <a:r>
              <a:rPr lang="en-GB" dirty="0" smtClean="0"/>
              <a:t>nexus.aber.ac.uk</a:t>
            </a:r>
          </a:p>
          <a:p>
            <a:r>
              <a:rPr lang="en-GB" dirty="0" smtClean="0"/>
              <a:t>CDSAP, PGCTHE, HEA recognition scheme (FHEA)</a:t>
            </a:r>
          </a:p>
          <a:p>
            <a:r>
              <a:rPr lang="en-GB" dirty="0" smtClean="0"/>
              <a:t>SLTAs, ECA</a:t>
            </a:r>
          </a:p>
          <a:p>
            <a:r>
              <a:rPr lang="en-GB" dirty="0" smtClean="0"/>
              <a:t>Investment in equipment, software and learning spaces</a:t>
            </a:r>
          </a:p>
          <a:p>
            <a:r>
              <a:rPr lang="en-GB" dirty="0" smtClean="0"/>
              <a:t>This conference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697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Recent Developments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886003"/>
          </a:xfrm>
        </p:spPr>
        <p:txBody>
          <a:bodyPr>
            <a:normAutofit/>
          </a:bodyPr>
          <a:lstStyle/>
          <a:p>
            <a:r>
              <a:rPr lang="en-GB" dirty="0" smtClean="0"/>
              <a:t>E-submission</a:t>
            </a:r>
          </a:p>
          <a:p>
            <a:r>
              <a:rPr lang="en-GB" dirty="0" smtClean="0"/>
              <a:t>Personalised timetable</a:t>
            </a:r>
          </a:p>
          <a:p>
            <a:r>
              <a:rPr lang="en-GB" dirty="0" smtClean="0"/>
              <a:t>Learning space refurbishments</a:t>
            </a:r>
          </a:p>
          <a:p>
            <a:r>
              <a:rPr lang="en-GB" dirty="0" smtClean="0"/>
              <a:t>Aspire Reading Lists</a:t>
            </a:r>
          </a:p>
          <a:p>
            <a:r>
              <a:rPr lang="en-GB" dirty="0" smtClean="0"/>
              <a:t>E-resources</a:t>
            </a:r>
          </a:p>
          <a:p>
            <a:r>
              <a:rPr lang="en-GB" dirty="0" smtClean="0"/>
              <a:t>Aber Academy</a:t>
            </a:r>
          </a:p>
          <a:p>
            <a:r>
              <a:rPr lang="en-GB" dirty="0" smtClean="0"/>
              <a:t>Investment in IT infrastructure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012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Upcoming initiatives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886003"/>
          </a:xfrm>
        </p:spPr>
        <p:txBody>
          <a:bodyPr>
            <a:normAutofit/>
          </a:bodyPr>
          <a:lstStyle/>
          <a:p>
            <a:r>
              <a:rPr lang="en-GB" dirty="0" smtClean="0"/>
              <a:t>“Tell us now”</a:t>
            </a:r>
          </a:p>
          <a:p>
            <a:r>
              <a:rPr lang="en-GB" dirty="0" smtClean="0"/>
              <a:t>Monitoring student engagement / MOPS</a:t>
            </a:r>
          </a:p>
          <a:p>
            <a:r>
              <a:rPr lang="en-GB" dirty="0" smtClean="0"/>
              <a:t>E-submission – feedback quality focus</a:t>
            </a:r>
          </a:p>
          <a:p>
            <a:r>
              <a:rPr lang="en-GB" dirty="0" smtClean="0"/>
              <a:t>Lecture capture</a:t>
            </a:r>
          </a:p>
          <a:p>
            <a:r>
              <a:rPr lang="en-GB" dirty="0" smtClean="0"/>
              <a:t>Library space and 24/7 opening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264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3aa72657-aade-40dc-9fe9-efcfca6458f2">
      <Value>2015</Value>
    </Year>
    <Relates_x0020_to xmlns="3aa72657-aade-40dc-9fe9-efcfca6458f2">
      <Value>Follow Up</Value>
    </Relates_x0020_to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2979A9607AEC45A3EB69AD70C05FE2" ma:contentTypeVersion="21" ma:contentTypeDescription="Create a new document." ma:contentTypeScope="" ma:versionID="e3c8c12cacb1542197ed0f965f3cb2d0">
  <xsd:schema xmlns:xsd="http://www.w3.org/2001/XMLSchema" xmlns:xs="http://www.w3.org/2001/XMLSchema" xmlns:p="http://schemas.microsoft.com/office/2006/metadata/properties" xmlns:ns2="3aa72657-aade-40dc-9fe9-efcfca6458f2" xmlns:ns3="47848b28-c835-4bfd-8f54-2996db37bbdb" targetNamespace="http://schemas.microsoft.com/office/2006/metadata/properties" ma:root="true" ma:fieldsID="21c439b009204a5b3c01058a95501536" ns2:_="" ns3:_="">
    <xsd:import namespace="3aa72657-aade-40dc-9fe9-efcfca6458f2"/>
    <xsd:import namespace="47848b28-c835-4bfd-8f54-2996db37bbdb"/>
    <xsd:element name="properties">
      <xsd:complexType>
        <xsd:sequence>
          <xsd:element name="documentManagement">
            <xsd:complexType>
              <xsd:all>
                <xsd:element ref="ns2:Relates_x0020_to" minOccurs="0"/>
                <xsd:element ref="ns2:Year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a72657-aade-40dc-9fe9-efcfca6458f2" elementFormDefault="qualified">
    <xsd:import namespace="http://schemas.microsoft.com/office/2006/documentManagement/types"/>
    <xsd:import namespace="http://schemas.microsoft.com/office/infopath/2007/PartnerControls"/>
    <xsd:element name="Relates_x0020_to" ma:index="4" nillable="true" ma:displayName="Relates to" ma:internalName="Relates_x0020_to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Budget"/>
                    <xsd:enumeration value="Chairs"/>
                    <xsd:enumeration value="Follow Up"/>
                    <xsd:enumeration value="Hospitality"/>
                    <xsd:enumeration value="Organisational"/>
                    <xsd:enumeration value="Pack"/>
                    <xsd:enumeration value="Papers"/>
                    <xsd:enumeration value="Planning"/>
                    <xsd:enumeration value="Proposals"/>
                    <xsd:enumeration value="Publicity"/>
                    <xsd:enumeration value="Sessions"/>
                    <xsd:enumeration value="Workshops"/>
                    <xsd:enumeration value="Feedback"/>
                  </xsd:restriction>
                </xsd:simpleType>
              </xsd:element>
            </xsd:sequence>
          </xsd:extension>
        </xsd:complexContent>
      </xsd:complexType>
    </xsd:element>
    <xsd:element name="Year" ma:index="5" nillable="true" ma:displayName="Year" ma:description="Year of Conference" ma:internalName="Year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2013"/>
                    <xsd:enumeration value="2014"/>
                    <xsd:enumeration value="2015"/>
                    <xsd:enumeration value="2016"/>
                    <xsd:enumeration value="2017"/>
                    <xsd:enumeration value="2018"/>
                  </xsd:restriction>
                </xsd:simpleType>
              </xsd:element>
            </xsd:sequence>
          </xsd:extension>
        </xsd:complexContent>
      </xsd:complexType>
    </xsd:element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848b28-c835-4bfd-8f54-2996db37bbd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83119D-09EC-4F83-A40A-2BB8DCE82416}"/>
</file>

<file path=customXml/itemProps2.xml><?xml version="1.0" encoding="utf-8"?>
<ds:datastoreItem xmlns:ds="http://schemas.openxmlformats.org/officeDocument/2006/customXml" ds:itemID="{285C5496-12BD-429E-B068-260B872FB0C1}"/>
</file>

<file path=customXml/itemProps3.xml><?xml version="1.0" encoding="utf-8"?>
<ds:datastoreItem xmlns:ds="http://schemas.openxmlformats.org/officeDocument/2006/customXml" ds:itemID="{47625C0E-D5D0-41D2-A201-45D811EFF7A5}"/>
</file>

<file path=docProps/app.xml><?xml version="1.0" encoding="utf-8"?>
<Properties xmlns="http://schemas.openxmlformats.org/officeDocument/2006/extended-properties" xmlns:vt="http://schemas.openxmlformats.org/officeDocument/2006/docPropsVTypes">
  <TotalTime>12300</TotalTime>
  <Words>269</Words>
  <Application>Microsoft Office PowerPoint</Application>
  <PresentationFormat>On-screen Show (4:3)</PresentationFormat>
  <Paragraphs>65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Learning and Teaching Conference 2015: Celebrating the diversity of teaching excellence</vt:lpstr>
      <vt:lpstr>Thank you to</vt:lpstr>
      <vt:lpstr>Environment for Innovation</vt:lpstr>
      <vt:lpstr>Recent Developments</vt:lpstr>
      <vt:lpstr>Upcoming initiatives</vt:lpstr>
    </vt:vector>
  </TitlesOfParts>
  <Company>Aberystwyth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Howard Adair</dc:creator>
  <cp:lastModifiedBy>Tim Davies [tid]</cp:lastModifiedBy>
  <cp:revision>54</cp:revision>
  <cp:lastPrinted>2015-09-08T08:01:32Z</cp:lastPrinted>
  <dcterms:created xsi:type="dcterms:W3CDTF">2008-11-11T16:31:01Z</dcterms:created>
  <dcterms:modified xsi:type="dcterms:W3CDTF">2015-09-08T08:01:57Z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0x010100322979A9607AEC45A3EB69AD70C05FE2</vt:lpwstr>
  </property>
</Properties>
</file>