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diagrams/data1.xml" ContentType="application/vnd.openxmlformats-officedocument.drawingml.diagramData+xml"/>
  <Override PartName="/ppt/diagrams/data3.xml" ContentType="application/vnd.openxmlformats-officedocument.drawingml.diagramData+xml"/>
  <Override PartName="/ppt/diagrams/data2.xml" ContentType="application/vnd.openxmlformats-officedocument.drawingml.diagramData+xml"/>
  <Override PartName="/ppt/presentation.xml" ContentType="application/vnd.openxmlformats-officedocument.presentationml.presentation.main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8.xml" ContentType="application/vnd.openxmlformats-officedocument.presentationml.notesSlide+xml"/>
  <Override PartName="/ppt/slideMasters/slideMaster1.xml" ContentType="application/vnd.openxmlformats-officedocument.presentationml.slideMaster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colors3.xml" ContentType="application/vnd.openxmlformats-officedocument.drawingml.diagramColors+xml"/>
  <Override PartName="/ppt/diagrams/colors1.xml" ContentType="application/vnd.openxmlformats-officedocument.drawingml.diagramColors+xml"/>
  <Override PartName="/ppt/theme/theme2.xml" ContentType="application/vnd.openxmlformats-officedocument.theme+xml"/>
  <Override PartName="/ppt/diagrams/layout1.xml" ContentType="application/vnd.openxmlformats-officedocument.drawingml.diagramLayout+xml"/>
  <Override PartName="/ppt/diagrams/quickStyle3.xml" ContentType="application/vnd.openxmlformats-officedocument.drawingml.diagramStyle+xml"/>
  <Override PartName="/ppt/diagrams/layout3.xml" ContentType="application/vnd.openxmlformats-officedocument.drawingml.diagramLayout+xml"/>
  <Override PartName="/ppt/diagrams/drawing3.xml" ContentType="application/vnd.ms-office.drawingml.diagramDrawing+xml"/>
  <Override PartName="/ppt/notesMasters/notesMaster1.xml" ContentType="application/vnd.openxmlformats-officedocument.presentationml.notesMaster+xml"/>
  <Override PartName="/ppt/diagrams/drawing2.xml" ContentType="application/vnd.ms-office.drawingml.diagramDrawing+xml"/>
  <Override PartName="/ppt/diagrams/drawing1.xml" ContentType="application/vnd.ms-office.drawingml.diagramDrawing+xml"/>
  <Override PartName="/ppt/theme/theme1.xml" ContentType="application/vnd.openxmlformats-officedocument.theme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166" autoAdjust="0"/>
  </p:normalViewPr>
  <p:slideViewPr>
    <p:cSldViewPr>
      <p:cViewPr varScale="1">
        <p:scale>
          <a:sx n="76" d="100"/>
          <a:sy n="76" d="100"/>
        </p:scale>
        <p:origin x="-19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3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D8696C0-FD79-47B3-93C0-52699562F800}" type="doc">
      <dgm:prSet loTypeId="urn:microsoft.com/office/officeart/2005/8/layout/hProcess9" loCatId="process" qsTypeId="urn:microsoft.com/office/officeart/2005/8/quickstyle/simple1" qsCatId="simple" csTypeId="urn:microsoft.com/office/officeart/2005/8/colors/colorful1#1" csCatId="colorful" phldr="1"/>
      <dgm:spPr/>
    </dgm:pt>
    <dgm:pt modelId="{CF39EAF4-BFC9-46E8-A7A5-A4A2EEF9F176}">
      <dgm:prSet phldrT="[Text]"/>
      <dgm:spPr>
        <a:xfrm>
          <a:off x="291" y="1357788"/>
          <a:ext cx="2641609" cy="1810385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Start with need</a:t>
          </a:r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735AF9E-FCC9-43E7-B9AA-1A28EF9DA6C0}" type="parTrans" cxnId="{A8104F37-634E-4C4E-8273-316F5D6C7A1D}">
      <dgm:prSet/>
      <dgm:spPr/>
      <dgm:t>
        <a:bodyPr/>
        <a:lstStyle/>
        <a:p>
          <a:endParaRPr lang="en-GB"/>
        </a:p>
      </dgm:t>
    </dgm:pt>
    <dgm:pt modelId="{A9BDD189-5957-450C-A0AA-290FC1F92F70}" type="sibTrans" cxnId="{A8104F37-634E-4C4E-8273-316F5D6C7A1D}">
      <dgm:prSet/>
      <dgm:spPr/>
      <dgm:t>
        <a:bodyPr/>
        <a:lstStyle/>
        <a:p>
          <a:endParaRPr lang="en-GB"/>
        </a:p>
      </dgm:t>
    </dgm:pt>
    <dgm:pt modelId="{9725884D-6866-450A-85F4-2C3F2EEA027D}">
      <dgm:prSet phldrT="[Text]"/>
      <dgm:spPr>
        <a:xfrm>
          <a:off x="2793995" y="1357788"/>
          <a:ext cx="2641609" cy="1810385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Identify the task</a:t>
          </a:r>
          <a:endParaRPr lang="en-GB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C7B2298-3A31-4C33-BAAF-E1AD014F80E6}" type="parTrans" cxnId="{BEB5D9E9-4B66-400E-B13F-2FEC54230A7A}">
      <dgm:prSet/>
      <dgm:spPr/>
      <dgm:t>
        <a:bodyPr/>
        <a:lstStyle/>
        <a:p>
          <a:endParaRPr lang="en-GB"/>
        </a:p>
      </dgm:t>
    </dgm:pt>
    <dgm:pt modelId="{6B0152A5-E916-4E07-9246-1567EA868E85}" type="sibTrans" cxnId="{BEB5D9E9-4B66-400E-B13F-2FEC54230A7A}">
      <dgm:prSet/>
      <dgm:spPr/>
      <dgm:t>
        <a:bodyPr/>
        <a:lstStyle/>
        <a:p>
          <a:endParaRPr lang="en-GB"/>
        </a:p>
      </dgm:t>
    </dgm:pt>
    <dgm:pt modelId="{3E2B589A-44A6-4624-AD6C-394FC9011002}">
      <dgm:prSet phldrT="[Text]"/>
      <dgm:spPr>
        <a:xfrm>
          <a:off x="5587699" y="1357788"/>
          <a:ext cx="2641609" cy="1810385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gm:spPr>
      <dgm:t>
        <a:bodyPr/>
        <a:lstStyle/>
        <a:p>
          <a:r>
            <a:rPr lang="en-GB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Find the right tool</a:t>
          </a:r>
          <a:endParaRPr lang="en-GB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C7E0170-3A38-417D-9603-9053705242C6}" type="parTrans" cxnId="{8FF83781-02F0-475F-9BBF-6D3A75C685E3}">
      <dgm:prSet/>
      <dgm:spPr/>
      <dgm:t>
        <a:bodyPr/>
        <a:lstStyle/>
        <a:p>
          <a:endParaRPr lang="en-GB"/>
        </a:p>
      </dgm:t>
    </dgm:pt>
    <dgm:pt modelId="{32BB17FA-D424-45E3-8115-291E6604C1AB}" type="sibTrans" cxnId="{8FF83781-02F0-475F-9BBF-6D3A75C685E3}">
      <dgm:prSet/>
      <dgm:spPr/>
      <dgm:t>
        <a:bodyPr/>
        <a:lstStyle/>
        <a:p>
          <a:endParaRPr lang="en-GB"/>
        </a:p>
      </dgm:t>
    </dgm:pt>
    <dgm:pt modelId="{92579B27-379F-43D6-9EE4-2F2416AB0443}" type="pres">
      <dgm:prSet presAssocID="{4D8696C0-FD79-47B3-93C0-52699562F800}" presName="CompostProcess" presStyleCnt="0">
        <dgm:presLayoutVars>
          <dgm:dir/>
          <dgm:resizeHandles val="exact"/>
        </dgm:presLayoutVars>
      </dgm:prSet>
      <dgm:spPr/>
    </dgm:pt>
    <dgm:pt modelId="{368B8E95-F819-4B46-82FC-E39A527CCE9B}" type="pres">
      <dgm:prSet presAssocID="{4D8696C0-FD79-47B3-93C0-52699562F800}" presName="arrow" presStyleLbl="bgShp" presStyleIdx="0" presStyleCnt="1" custScaleX="117647"/>
      <dgm:spPr>
        <a:xfrm>
          <a:off x="617219" y="0"/>
          <a:ext cx="6995160" cy="4525963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gm:spPr>
    </dgm:pt>
    <dgm:pt modelId="{F6C5AE03-7ACE-4D67-A73F-D5D24337C585}" type="pres">
      <dgm:prSet presAssocID="{4D8696C0-FD79-47B3-93C0-52699562F800}" presName="linearProcess" presStyleCnt="0"/>
      <dgm:spPr/>
    </dgm:pt>
    <dgm:pt modelId="{0AC539BD-843C-48A3-804C-357225DDF375}" type="pres">
      <dgm:prSet presAssocID="{CF39EAF4-BFC9-46E8-A7A5-A4A2EEF9F176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82283E1-E7F6-4D28-99D6-EAC5FBB22F77}" type="pres">
      <dgm:prSet presAssocID="{A9BDD189-5957-450C-A0AA-290FC1F92F70}" presName="sibTrans" presStyleCnt="0"/>
      <dgm:spPr/>
    </dgm:pt>
    <dgm:pt modelId="{76C39E4A-A4FC-476A-B20C-6E6F90C74E7B}" type="pres">
      <dgm:prSet presAssocID="{9725884D-6866-450A-85F4-2C3F2EEA027D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E5688580-5917-4893-B122-9F795B7D52EC}" type="pres">
      <dgm:prSet presAssocID="{6B0152A5-E916-4E07-9246-1567EA868E85}" presName="sibTrans" presStyleCnt="0"/>
      <dgm:spPr/>
    </dgm:pt>
    <dgm:pt modelId="{7B270603-25C2-4FBA-823F-60AF06795297}" type="pres">
      <dgm:prSet presAssocID="{3E2B589A-44A6-4624-AD6C-394FC9011002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EEC01EA0-2D86-4E27-AF97-2EC40E5CBEC1}" type="presOf" srcId="{CF39EAF4-BFC9-46E8-A7A5-A4A2EEF9F176}" destId="{0AC539BD-843C-48A3-804C-357225DDF375}" srcOrd="0" destOrd="0" presId="urn:microsoft.com/office/officeart/2005/8/layout/hProcess9"/>
    <dgm:cxn modelId="{DBDBF298-B0FE-4450-977D-121274BF6EAA}" type="presOf" srcId="{4D8696C0-FD79-47B3-93C0-52699562F800}" destId="{92579B27-379F-43D6-9EE4-2F2416AB0443}" srcOrd="0" destOrd="0" presId="urn:microsoft.com/office/officeart/2005/8/layout/hProcess9"/>
    <dgm:cxn modelId="{8FF83781-02F0-475F-9BBF-6D3A75C685E3}" srcId="{4D8696C0-FD79-47B3-93C0-52699562F800}" destId="{3E2B589A-44A6-4624-AD6C-394FC9011002}" srcOrd="2" destOrd="0" parTransId="{4C7E0170-3A38-417D-9603-9053705242C6}" sibTransId="{32BB17FA-D424-45E3-8115-291E6604C1AB}"/>
    <dgm:cxn modelId="{77EB1E55-C722-4839-AD5F-B81AC9C4A823}" type="presOf" srcId="{3E2B589A-44A6-4624-AD6C-394FC9011002}" destId="{7B270603-25C2-4FBA-823F-60AF06795297}" srcOrd="0" destOrd="0" presId="urn:microsoft.com/office/officeart/2005/8/layout/hProcess9"/>
    <dgm:cxn modelId="{BEB5D9E9-4B66-400E-B13F-2FEC54230A7A}" srcId="{4D8696C0-FD79-47B3-93C0-52699562F800}" destId="{9725884D-6866-450A-85F4-2C3F2EEA027D}" srcOrd="1" destOrd="0" parTransId="{CC7B2298-3A31-4C33-BAAF-E1AD014F80E6}" sibTransId="{6B0152A5-E916-4E07-9246-1567EA868E85}"/>
    <dgm:cxn modelId="{6219021D-40F3-459B-B647-3AA2A6D92559}" type="presOf" srcId="{9725884D-6866-450A-85F4-2C3F2EEA027D}" destId="{76C39E4A-A4FC-476A-B20C-6E6F90C74E7B}" srcOrd="0" destOrd="0" presId="urn:microsoft.com/office/officeart/2005/8/layout/hProcess9"/>
    <dgm:cxn modelId="{A8104F37-634E-4C4E-8273-316F5D6C7A1D}" srcId="{4D8696C0-FD79-47B3-93C0-52699562F800}" destId="{CF39EAF4-BFC9-46E8-A7A5-A4A2EEF9F176}" srcOrd="0" destOrd="0" parTransId="{3735AF9E-FCC9-43E7-B9AA-1A28EF9DA6C0}" sibTransId="{A9BDD189-5957-450C-A0AA-290FC1F92F70}"/>
    <dgm:cxn modelId="{E38813B5-166D-4BB9-BE56-D466CE5BFAFE}" type="presParOf" srcId="{92579B27-379F-43D6-9EE4-2F2416AB0443}" destId="{368B8E95-F819-4B46-82FC-E39A527CCE9B}" srcOrd="0" destOrd="0" presId="urn:microsoft.com/office/officeart/2005/8/layout/hProcess9"/>
    <dgm:cxn modelId="{6601A3AB-093D-4DAB-AF3A-CAAADD2BCB4C}" type="presParOf" srcId="{92579B27-379F-43D6-9EE4-2F2416AB0443}" destId="{F6C5AE03-7ACE-4D67-A73F-D5D24337C585}" srcOrd="1" destOrd="0" presId="urn:microsoft.com/office/officeart/2005/8/layout/hProcess9"/>
    <dgm:cxn modelId="{022AB0C3-A9B2-4A27-82E8-1B605F69AFF4}" type="presParOf" srcId="{F6C5AE03-7ACE-4D67-A73F-D5D24337C585}" destId="{0AC539BD-843C-48A3-804C-357225DDF375}" srcOrd="0" destOrd="0" presId="urn:microsoft.com/office/officeart/2005/8/layout/hProcess9"/>
    <dgm:cxn modelId="{F01F4795-7495-46A9-9504-6DCC719FD342}" type="presParOf" srcId="{F6C5AE03-7ACE-4D67-A73F-D5D24337C585}" destId="{082283E1-E7F6-4D28-99D6-EAC5FBB22F77}" srcOrd="1" destOrd="0" presId="urn:microsoft.com/office/officeart/2005/8/layout/hProcess9"/>
    <dgm:cxn modelId="{8801D734-7841-4707-8F1F-FFDA5D7B97F3}" type="presParOf" srcId="{F6C5AE03-7ACE-4D67-A73F-D5D24337C585}" destId="{76C39E4A-A4FC-476A-B20C-6E6F90C74E7B}" srcOrd="2" destOrd="0" presId="urn:microsoft.com/office/officeart/2005/8/layout/hProcess9"/>
    <dgm:cxn modelId="{26D2E7A7-235F-49D3-9BB7-9766D6A293AF}" type="presParOf" srcId="{F6C5AE03-7ACE-4D67-A73F-D5D24337C585}" destId="{E5688580-5917-4893-B122-9F795B7D52EC}" srcOrd="3" destOrd="0" presId="urn:microsoft.com/office/officeart/2005/8/layout/hProcess9"/>
    <dgm:cxn modelId="{D67C0F4F-C148-4FD0-9CA1-00BDA62EB8BF}" type="presParOf" srcId="{F6C5AE03-7ACE-4D67-A73F-D5D24337C585}" destId="{7B270603-25C2-4FBA-823F-60AF06795297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D363218-7F37-497F-9944-6F6E2FAC00A6}" type="doc">
      <dgm:prSet loTypeId="urn:microsoft.com/office/officeart/2005/8/layout/pList2" loCatId="list" qsTypeId="urn:microsoft.com/office/officeart/2005/8/quickstyle/simple1" qsCatId="simple" csTypeId="urn:microsoft.com/office/officeart/2005/8/colors/accent1_2" csCatId="accent1" phldr="1"/>
      <dgm:spPr/>
    </dgm:pt>
    <dgm:pt modelId="{A5100CF4-3884-42F0-AE22-0C2E604E648B}">
      <dgm:prSet phldrT="[Text]"/>
      <dgm:spPr/>
      <dgm:t>
        <a:bodyPr/>
        <a:lstStyle/>
        <a:p>
          <a:r>
            <a:rPr lang="en-GB" dirty="0" smtClean="0"/>
            <a:t>Collaborative </a:t>
          </a:r>
        </a:p>
        <a:p>
          <a:r>
            <a:rPr lang="en-GB" dirty="0" smtClean="0"/>
            <a:t>Space</a:t>
          </a:r>
        </a:p>
        <a:p>
          <a:r>
            <a:rPr lang="en-GB" dirty="0" smtClean="0"/>
            <a:t>View</a:t>
          </a:r>
        </a:p>
        <a:p>
          <a:r>
            <a:rPr lang="en-GB" dirty="0" smtClean="0"/>
            <a:t>Contribute</a:t>
          </a:r>
        </a:p>
        <a:p>
          <a:r>
            <a:rPr lang="en-GB" dirty="0" smtClean="0"/>
            <a:t>Edit</a:t>
          </a:r>
          <a:endParaRPr lang="en-GB" dirty="0"/>
        </a:p>
      </dgm:t>
    </dgm:pt>
    <dgm:pt modelId="{A7AECA78-37A0-4657-BD3D-4040FE81E794}" type="parTrans" cxnId="{EE1A38BB-F8BC-4DE3-814F-AB7E1B1CEA1D}">
      <dgm:prSet/>
      <dgm:spPr/>
      <dgm:t>
        <a:bodyPr/>
        <a:lstStyle/>
        <a:p>
          <a:endParaRPr lang="en-GB"/>
        </a:p>
      </dgm:t>
    </dgm:pt>
    <dgm:pt modelId="{69ACB47D-B36E-4C49-89EB-3160440B45F5}" type="sibTrans" cxnId="{EE1A38BB-F8BC-4DE3-814F-AB7E1B1CEA1D}">
      <dgm:prSet/>
      <dgm:spPr/>
      <dgm:t>
        <a:bodyPr/>
        <a:lstStyle/>
        <a:p>
          <a:endParaRPr lang="en-GB"/>
        </a:p>
      </dgm:t>
    </dgm:pt>
    <dgm:pt modelId="{8B09857A-437A-4746-B92E-A223E1692318}">
      <dgm:prSet phldrT="[Text]"/>
      <dgm:spPr/>
      <dgm:t>
        <a:bodyPr/>
        <a:lstStyle/>
        <a:p>
          <a:r>
            <a:rPr lang="en-GB" dirty="0" smtClean="0"/>
            <a:t>Shared online  log/ diary</a:t>
          </a:r>
        </a:p>
        <a:p>
          <a:r>
            <a:rPr lang="en-GB" dirty="0" smtClean="0"/>
            <a:t>Chronological Order</a:t>
          </a:r>
          <a:endParaRPr lang="en-GB" dirty="0"/>
        </a:p>
      </dgm:t>
    </dgm:pt>
    <dgm:pt modelId="{5880065A-4705-4E58-837A-DCEEECF452B6}" type="parTrans" cxnId="{D5C5E419-BE37-44AA-B984-F8B551F1BF6E}">
      <dgm:prSet/>
      <dgm:spPr/>
      <dgm:t>
        <a:bodyPr/>
        <a:lstStyle/>
        <a:p>
          <a:endParaRPr lang="en-GB"/>
        </a:p>
      </dgm:t>
    </dgm:pt>
    <dgm:pt modelId="{9B2875E0-5E62-43E7-9BD6-8F216B540E1A}" type="sibTrans" cxnId="{D5C5E419-BE37-44AA-B984-F8B551F1BF6E}">
      <dgm:prSet/>
      <dgm:spPr/>
      <dgm:t>
        <a:bodyPr/>
        <a:lstStyle/>
        <a:p>
          <a:endParaRPr lang="en-GB"/>
        </a:p>
      </dgm:t>
    </dgm:pt>
    <dgm:pt modelId="{C06CF006-3CD3-4599-A19E-CBF8C1FEBFF6}">
      <dgm:prSet phldrT="[Text]"/>
      <dgm:spPr/>
      <dgm:t>
        <a:bodyPr/>
        <a:lstStyle/>
        <a:p>
          <a:r>
            <a:rPr lang="en-GB" dirty="0" smtClean="0"/>
            <a:t>Private writing space.</a:t>
          </a:r>
        </a:p>
        <a:p>
          <a:r>
            <a:rPr lang="en-GB" dirty="0" smtClean="0"/>
            <a:t>Write and communicate with tutor</a:t>
          </a:r>
          <a:endParaRPr lang="en-GB" dirty="0"/>
        </a:p>
      </dgm:t>
    </dgm:pt>
    <dgm:pt modelId="{F681BF72-E90F-41EC-9535-934820EAF21F}" type="parTrans" cxnId="{BD302601-0EB6-4E2D-8CF1-D5B90C5A8792}">
      <dgm:prSet/>
      <dgm:spPr/>
      <dgm:t>
        <a:bodyPr/>
        <a:lstStyle/>
        <a:p>
          <a:endParaRPr lang="en-GB"/>
        </a:p>
      </dgm:t>
    </dgm:pt>
    <dgm:pt modelId="{E4799929-9726-4441-A3B9-064E2E8E7DB6}" type="sibTrans" cxnId="{BD302601-0EB6-4E2D-8CF1-D5B90C5A8792}">
      <dgm:prSet/>
      <dgm:spPr/>
      <dgm:t>
        <a:bodyPr/>
        <a:lstStyle/>
        <a:p>
          <a:endParaRPr lang="en-GB"/>
        </a:p>
      </dgm:t>
    </dgm:pt>
    <dgm:pt modelId="{4EE760D4-C716-473F-916C-6DF938395CDE}" type="pres">
      <dgm:prSet presAssocID="{DD363218-7F37-497F-9944-6F6E2FAC00A6}" presName="Name0" presStyleCnt="0">
        <dgm:presLayoutVars>
          <dgm:dir/>
          <dgm:resizeHandles val="exact"/>
        </dgm:presLayoutVars>
      </dgm:prSet>
      <dgm:spPr/>
    </dgm:pt>
    <dgm:pt modelId="{C0202E7B-F23E-4710-87B8-19B761EBEBF1}" type="pres">
      <dgm:prSet presAssocID="{DD363218-7F37-497F-9944-6F6E2FAC00A6}" presName="bkgdShp" presStyleLbl="alignAccFollowNode1" presStyleIdx="0" presStyleCnt="1" custScaleY="74538" custLinFactNeighborX="-4337" custLinFactNeighborY="95361"/>
      <dgm:spPr/>
    </dgm:pt>
    <dgm:pt modelId="{D805BBD4-ECEC-4A01-B3A3-82964A9CB21A}" type="pres">
      <dgm:prSet presAssocID="{DD363218-7F37-497F-9944-6F6E2FAC00A6}" presName="linComp" presStyleCnt="0"/>
      <dgm:spPr/>
    </dgm:pt>
    <dgm:pt modelId="{F1EB2EED-F82E-42CC-AFA1-897654ABCF00}" type="pres">
      <dgm:prSet presAssocID="{A5100CF4-3884-42F0-AE22-0C2E604E648B}" presName="compNode" presStyleCnt="0"/>
      <dgm:spPr/>
    </dgm:pt>
    <dgm:pt modelId="{1AB295E1-D755-4BD7-AF3F-BD10E12D0676}" type="pres">
      <dgm:prSet presAssocID="{A5100CF4-3884-42F0-AE22-0C2E604E648B}" presName="node" presStyleLbl="node1" presStyleIdx="0" presStyleCnt="3" custLinFactNeighborX="-1905" custLinFactNeighborY="-1632">
        <dgm:presLayoutVars>
          <dgm:bulletEnabled val="1"/>
        </dgm:presLayoutVars>
      </dgm:prSet>
      <dgm:spPr/>
    </dgm:pt>
    <dgm:pt modelId="{53CD9D62-3A1B-4A6A-8990-3AFC719DB73B}" type="pres">
      <dgm:prSet presAssocID="{A5100CF4-3884-42F0-AE22-0C2E604E648B}" presName="invisiNode" presStyleLbl="node1" presStyleIdx="0" presStyleCnt="3"/>
      <dgm:spPr/>
    </dgm:pt>
    <dgm:pt modelId="{FE98924C-0FF6-4E9C-9B37-401779A9BC8E}" type="pres">
      <dgm:prSet presAssocID="{A5100CF4-3884-42F0-AE22-0C2E604E648B}" presName="imagNode" presStyleLbl="fgImgPlace1" presStyleIdx="0" presStyleCnt="3"/>
      <dgm:spPr/>
    </dgm:pt>
    <dgm:pt modelId="{74040508-274B-4601-AB4B-3447EF818EB6}" type="pres">
      <dgm:prSet presAssocID="{69ACB47D-B36E-4C49-89EB-3160440B45F5}" presName="sibTrans" presStyleLbl="sibTrans2D1" presStyleIdx="0" presStyleCnt="0"/>
      <dgm:spPr/>
    </dgm:pt>
    <dgm:pt modelId="{685E562D-0FA1-45E4-AFE1-87AC4D17373B}" type="pres">
      <dgm:prSet presAssocID="{8B09857A-437A-4746-B92E-A223E1692318}" presName="compNode" presStyleCnt="0"/>
      <dgm:spPr/>
    </dgm:pt>
    <dgm:pt modelId="{E660C76C-954D-4453-8A19-012F952DE692}" type="pres">
      <dgm:prSet presAssocID="{8B09857A-437A-4746-B92E-A223E1692318}" presName="node" presStyleLbl="node1" presStyleIdx="1" presStyleCnt="3" custAng="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9818E4F-2046-4C54-ACC2-E952E0FC1A01}" type="pres">
      <dgm:prSet presAssocID="{8B09857A-437A-4746-B92E-A223E1692318}" presName="invisiNode" presStyleLbl="node1" presStyleIdx="1" presStyleCnt="3"/>
      <dgm:spPr/>
    </dgm:pt>
    <dgm:pt modelId="{FA0EF41E-FD56-46F5-AE96-D7D120DDC9D2}" type="pres">
      <dgm:prSet presAssocID="{8B09857A-437A-4746-B92E-A223E1692318}" presName="imagNode" presStyleLbl="fgImgPlace1" presStyleIdx="1" presStyleCnt="3"/>
      <dgm:spPr/>
    </dgm:pt>
    <dgm:pt modelId="{CCDD6F5D-6892-4DE2-8A95-6D414AE08D95}" type="pres">
      <dgm:prSet presAssocID="{9B2875E0-5E62-43E7-9BD6-8F216B540E1A}" presName="sibTrans" presStyleLbl="sibTrans2D1" presStyleIdx="0" presStyleCnt="0"/>
      <dgm:spPr/>
    </dgm:pt>
    <dgm:pt modelId="{B8B2F75C-5360-409E-B84B-85B75768B036}" type="pres">
      <dgm:prSet presAssocID="{C06CF006-3CD3-4599-A19E-CBF8C1FEBFF6}" presName="compNode" presStyleCnt="0"/>
      <dgm:spPr/>
    </dgm:pt>
    <dgm:pt modelId="{446F838B-1E98-43F4-B85D-49ECBE4F704E}" type="pres">
      <dgm:prSet presAssocID="{C06CF006-3CD3-4599-A19E-CBF8C1FEBFF6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141187CB-EB2F-4C4D-924A-EF360B021623}" type="pres">
      <dgm:prSet presAssocID="{C06CF006-3CD3-4599-A19E-CBF8C1FEBFF6}" presName="invisiNode" presStyleLbl="node1" presStyleIdx="2" presStyleCnt="3"/>
      <dgm:spPr/>
    </dgm:pt>
    <dgm:pt modelId="{DA1F85A4-13A2-4845-B463-61C3059C261E}" type="pres">
      <dgm:prSet presAssocID="{C06CF006-3CD3-4599-A19E-CBF8C1FEBFF6}" presName="imagNode" presStyleLbl="fgImgPlace1" presStyleIdx="2" presStyleCnt="3"/>
      <dgm:spPr/>
    </dgm:pt>
  </dgm:ptLst>
  <dgm:cxnLst>
    <dgm:cxn modelId="{D5C5E419-BE37-44AA-B984-F8B551F1BF6E}" srcId="{DD363218-7F37-497F-9944-6F6E2FAC00A6}" destId="{8B09857A-437A-4746-B92E-A223E1692318}" srcOrd="1" destOrd="0" parTransId="{5880065A-4705-4E58-837A-DCEEECF452B6}" sibTransId="{9B2875E0-5E62-43E7-9BD6-8F216B540E1A}"/>
    <dgm:cxn modelId="{EE1A38BB-F8BC-4DE3-814F-AB7E1B1CEA1D}" srcId="{DD363218-7F37-497F-9944-6F6E2FAC00A6}" destId="{A5100CF4-3884-42F0-AE22-0C2E604E648B}" srcOrd="0" destOrd="0" parTransId="{A7AECA78-37A0-4657-BD3D-4040FE81E794}" sibTransId="{69ACB47D-B36E-4C49-89EB-3160440B45F5}"/>
    <dgm:cxn modelId="{8B429C8D-DBC3-4DC7-9A3F-9E8D117B0995}" type="presOf" srcId="{8B09857A-437A-4746-B92E-A223E1692318}" destId="{E660C76C-954D-4453-8A19-012F952DE692}" srcOrd="0" destOrd="0" presId="urn:microsoft.com/office/officeart/2005/8/layout/pList2"/>
    <dgm:cxn modelId="{8548EE67-A219-4F43-A6F4-E715A5A7C9CB}" type="presOf" srcId="{A5100CF4-3884-42F0-AE22-0C2E604E648B}" destId="{1AB295E1-D755-4BD7-AF3F-BD10E12D0676}" srcOrd="0" destOrd="0" presId="urn:microsoft.com/office/officeart/2005/8/layout/pList2"/>
    <dgm:cxn modelId="{BD302601-0EB6-4E2D-8CF1-D5B90C5A8792}" srcId="{DD363218-7F37-497F-9944-6F6E2FAC00A6}" destId="{C06CF006-3CD3-4599-A19E-CBF8C1FEBFF6}" srcOrd="2" destOrd="0" parTransId="{F681BF72-E90F-41EC-9535-934820EAF21F}" sibTransId="{E4799929-9726-4441-A3B9-064E2E8E7DB6}"/>
    <dgm:cxn modelId="{53AA88AB-1B11-455E-BA4E-496A630E3FA9}" type="presOf" srcId="{69ACB47D-B36E-4C49-89EB-3160440B45F5}" destId="{74040508-274B-4601-AB4B-3447EF818EB6}" srcOrd="0" destOrd="0" presId="urn:microsoft.com/office/officeart/2005/8/layout/pList2"/>
    <dgm:cxn modelId="{7D22E747-F867-4EFE-A20A-E201BEE5F61F}" type="presOf" srcId="{C06CF006-3CD3-4599-A19E-CBF8C1FEBFF6}" destId="{446F838B-1E98-43F4-B85D-49ECBE4F704E}" srcOrd="0" destOrd="0" presId="urn:microsoft.com/office/officeart/2005/8/layout/pList2"/>
    <dgm:cxn modelId="{0D3B506B-8691-4F90-A91C-0925AE4558AF}" type="presOf" srcId="{9B2875E0-5E62-43E7-9BD6-8F216B540E1A}" destId="{CCDD6F5D-6892-4DE2-8A95-6D414AE08D95}" srcOrd="0" destOrd="0" presId="urn:microsoft.com/office/officeart/2005/8/layout/pList2"/>
    <dgm:cxn modelId="{6B2CF504-1119-44FE-913C-63C7DEAB3461}" type="presOf" srcId="{DD363218-7F37-497F-9944-6F6E2FAC00A6}" destId="{4EE760D4-C716-473F-916C-6DF938395CDE}" srcOrd="0" destOrd="0" presId="urn:microsoft.com/office/officeart/2005/8/layout/pList2"/>
    <dgm:cxn modelId="{94F76091-DA14-4CA5-B051-A2D0FEBF8F49}" type="presParOf" srcId="{4EE760D4-C716-473F-916C-6DF938395CDE}" destId="{C0202E7B-F23E-4710-87B8-19B761EBEBF1}" srcOrd="0" destOrd="0" presId="urn:microsoft.com/office/officeart/2005/8/layout/pList2"/>
    <dgm:cxn modelId="{9949717C-1F89-4AF9-8035-231CC817BA9D}" type="presParOf" srcId="{4EE760D4-C716-473F-916C-6DF938395CDE}" destId="{D805BBD4-ECEC-4A01-B3A3-82964A9CB21A}" srcOrd="1" destOrd="0" presId="urn:microsoft.com/office/officeart/2005/8/layout/pList2"/>
    <dgm:cxn modelId="{B3A468EB-0141-4A79-A0BF-BC2B7A9EB47B}" type="presParOf" srcId="{D805BBD4-ECEC-4A01-B3A3-82964A9CB21A}" destId="{F1EB2EED-F82E-42CC-AFA1-897654ABCF00}" srcOrd="0" destOrd="0" presId="urn:microsoft.com/office/officeart/2005/8/layout/pList2"/>
    <dgm:cxn modelId="{73BB55DC-436C-4682-8901-90C2E4DB7B1C}" type="presParOf" srcId="{F1EB2EED-F82E-42CC-AFA1-897654ABCF00}" destId="{1AB295E1-D755-4BD7-AF3F-BD10E12D0676}" srcOrd="0" destOrd="0" presId="urn:microsoft.com/office/officeart/2005/8/layout/pList2"/>
    <dgm:cxn modelId="{B5896968-D513-4348-AC11-3ECC38D322AD}" type="presParOf" srcId="{F1EB2EED-F82E-42CC-AFA1-897654ABCF00}" destId="{53CD9D62-3A1B-4A6A-8990-3AFC719DB73B}" srcOrd="1" destOrd="0" presId="urn:microsoft.com/office/officeart/2005/8/layout/pList2"/>
    <dgm:cxn modelId="{2E478254-09D3-40CF-8C57-DE4D95D11864}" type="presParOf" srcId="{F1EB2EED-F82E-42CC-AFA1-897654ABCF00}" destId="{FE98924C-0FF6-4E9C-9B37-401779A9BC8E}" srcOrd="2" destOrd="0" presId="urn:microsoft.com/office/officeart/2005/8/layout/pList2"/>
    <dgm:cxn modelId="{F35C45BA-E4A7-48AF-98E7-62C82F1EC0C6}" type="presParOf" srcId="{D805BBD4-ECEC-4A01-B3A3-82964A9CB21A}" destId="{74040508-274B-4601-AB4B-3447EF818EB6}" srcOrd="1" destOrd="0" presId="urn:microsoft.com/office/officeart/2005/8/layout/pList2"/>
    <dgm:cxn modelId="{C2B1A14D-FB39-4371-8233-7310103069B9}" type="presParOf" srcId="{D805BBD4-ECEC-4A01-B3A3-82964A9CB21A}" destId="{685E562D-0FA1-45E4-AFE1-87AC4D17373B}" srcOrd="2" destOrd="0" presId="urn:microsoft.com/office/officeart/2005/8/layout/pList2"/>
    <dgm:cxn modelId="{E24D1894-3CA7-4298-B7D5-CD4E2CB4E805}" type="presParOf" srcId="{685E562D-0FA1-45E4-AFE1-87AC4D17373B}" destId="{E660C76C-954D-4453-8A19-012F952DE692}" srcOrd="0" destOrd="0" presId="urn:microsoft.com/office/officeart/2005/8/layout/pList2"/>
    <dgm:cxn modelId="{E82CD150-DACD-479E-A2F4-631E87E931E3}" type="presParOf" srcId="{685E562D-0FA1-45E4-AFE1-87AC4D17373B}" destId="{79818E4F-2046-4C54-ACC2-E952E0FC1A01}" srcOrd="1" destOrd="0" presId="urn:microsoft.com/office/officeart/2005/8/layout/pList2"/>
    <dgm:cxn modelId="{27B3F467-5C60-4088-B417-193CBD5EA535}" type="presParOf" srcId="{685E562D-0FA1-45E4-AFE1-87AC4D17373B}" destId="{FA0EF41E-FD56-46F5-AE96-D7D120DDC9D2}" srcOrd="2" destOrd="0" presId="urn:microsoft.com/office/officeart/2005/8/layout/pList2"/>
    <dgm:cxn modelId="{A6AD8B9B-8844-4888-8508-8F950810D4D3}" type="presParOf" srcId="{D805BBD4-ECEC-4A01-B3A3-82964A9CB21A}" destId="{CCDD6F5D-6892-4DE2-8A95-6D414AE08D95}" srcOrd="3" destOrd="0" presId="urn:microsoft.com/office/officeart/2005/8/layout/pList2"/>
    <dgm:cxn modelId="{FAE47FC1-9E63-440D-B8CE-44E9222F6D67}" type="presParOf" srcId="{D805BBD4-ECEC-4A01-B3A3-82964A9CB21A}" destId="{B8B2F75C-5360-409E-B84B-85B75768B036}" srcOrd="4" destOrd="0" presId="urn:microsoft.com/office/officeart/2005/8/layout/pList2"/>
    <dgm:cxn modelId="{5D17799F-0A26-4D8E-9164-6B7F5CE234B7}" type="presParOf" srcId="{B8B2F75C-5360-409E-B84B-85B75768B036}" destId="{446F838B-1E98-43F4-B85D-49ECBE4F704E}" srcOrd="0" destOrd="0" presId="urn:microsoft.com/office/officeart/2005/8/layout/pList2"/>
    <dgm:cxn modelId="{176B6DDD-06A8-4EB3-96E4-3BBDDA0898C0}" type="presParOf" srcId="{B8B2F75C-5360-409E-B84B-85B75768B036}" destId="{141187CB-EB2F-4C4D-924A-EF360B021623}" srcOrd="1" destOrd="0" presId="urn:microsoft.com/office/officeart/2005/8/layout/pList2"/>
    <dgm:cxn modelId="{9A7E0D96-9765-4E5B-9405-FD4DC82043F7}" type="presParOf" srcId="{B8B2F75C-5360-409E-B84B-85B75768B036}" destId="{DA1F85A4-13A2-4845-B463-61C3059C261E}" srcOrd="2" destOrd="0" presId="urn:microsoft.com/office/officeart/2005/8/layout/p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DF4230-A90A-46EA-B492-ABF21357DD24}" type="doc">
      <dgm:prSet loTypeId="urn:microsoft.com/office/officeart/2005/8/layout/cycle4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A450837C-6453-485A-99AC-40889D0DDA2C}">
      <dgm:prSet phldrT="[Text]"/>
      <dgm:spPr/>
      <dgm:t>
        <a:bodyPr/>
        <a:lstStyle/>
        <a:p>
          <a:r>
            <a:rPr lang="en-GB" dirty="0" smtClean="0"/>
            <a:t>Wikis</a:t>
          </a:r>
          <a:endParaRPr lang="en-GB" dirty="0"/>
        </a:p>
      </dgm:t>
    </dgm:pt>
    <dgm:pt modelId="{E5A20CA2-5910-4057-A0B4-C57796DE42E1}" type="parTrans" cxnId="{30760DE1-5F21-436B-8924-4A2B1C80D573}">
      <dgm:prSet/>
      <dgm:spPr/>
      <dgm:t>
        <a:bodyPr/>
        <a:lstStyle/>
        <a:p>
          <a:endParaRPr lang="en-GB"/>
        </a:p>
      </dgm:t>
    </dgm:pt>
    <dgm:pt modelId="{8A115CCB-6064-4719-A10A-1B7B8307A0A3}" type="sibTrans" cxnId="{30760DE1-5F21-436B-8924-4A2B1C80D573}">
      <dgm:prSet/>
      <dgm:spPr/>
      <dgm:t>
        <a:bodyPr/>
        <a:lstStyle/>
        <a:p>
          <a:endParaRPr lang="en-GB"/>
        </a:p>
      </dgm:t>
    </dgm:pt>
    <dgm:pt modelId="{55C0BFA2-2233-4A19-BD8C-F11CCC342DE0}">
      <dgm:prSet phldrT="[Text]"/>
      <dgm:spPr/>
      <dgm:t>
        <a:bodyPr/>
        <a:lstStyle/>
        <a:p>
          <a:r>
            <a:rPr lang="en-GB" dirty="0" smtClean="0"/>
            <a:t>Group research projects</a:t>
          </a:r>
          <a:endParaRPr lang="en-GB" dirty="0"/>
        </a:p>
      </dgm:t>
    </dgm:pt>
    <dgm:pt modelId="{19DB347D-7A65-4B41-A6A9-8C8CD7299025}" type="parTrans" cxnId="{2915E81B-67A9-48DF-8120-8D808BAED4BD}">
      <dgm:prSet/>
      <dgm:spPr/>
      <dgm:t>
        <a:bodyPr/>
        <a:lstStyle/>
        <a:p>
          <a:endParaRPr lang="en-GB"/>
        </a:p>
      </dgm:t>
    </dgm:pt>
    <dgm:pt modelId="{2AB2FC62-8098-4151-B314-DE8CE5B685D5}" type="sibTrans" cxnId="{2915E81B-67A9-48DF-8120-8D808BAED4BD}">
      <dgm:prSet/>
      <dgm:spPr/>
      <dgm:t>
        <a:bodyPr/>
        <a:lstStyle/>
        <a:p>
          <a:endParaRPr lang="en-GB"/>
        </a:p>
      </dgm:t>
    </dgm:pt>
    <dgm:pt modelId="{484E3544-356B-4AB7-9263-41C58380EF6B}">
      <dgm:prSet phldrT="[Text]"/>
      <dgm:spPr/>
      <dgm:t>
        <a:bodyPr/>
        <a:lstStyle/>
        <a:p>
          <a:r>
            <a:rPr lang="en-GB" dirty="0" smtClean="0"/>
            <a:t>Blogs</a:t>
          </a:r>
          <a:endParaRPr lang="en-GB" dirty="0"/>
        </a:p>
      </dgm:t>
    </dgm:pt>
    <dgm:pt modelId="{D06A4EC9-4836-45F1-818C-FCB3863FD7E0}" type="parTrans" cxnId="{7A95EADC-8543-4AAF-8BD4-0F698225F072}">
      <dgm:prSet/>
      <dgm:spPr/>
      <dgm:t>
        <a:bodyPr/>
        <a:lstStyle/>
        <a:p>
          <a:endParaRPr lang="en-GB"/>
        </a:p>
      </dgm:t>
    </dgm:pt>
    <dgm:pt modelId="{2DAB244E-A9AC-4613-B060-605ABD0AC9C5}" type="sibTrans" cxnId="{7A95EADC-8543-4AAF-8BD4-0F698225F072}">
      <dgm:prSet/>
      <dgm:spPr/>
      <dgm:t>
        <a:bodyPr/>
        <a:lstStyle/>
        <a:p>
          <a:endParaRPr lang="en-GB"/>
        </a:p>
      </dgm:t>
    </dgm:pt>
    <dgm:pt modelId="{E8C0B8E4-E4D8-4C75-8DC9-B48B7D46EF0D}">
      <dgm:prSet phldrT="[Text]"/>
      <dgm:spPr/>
      <dgm:t>
        <a:bodyPr/>
        <a:lstStyle/>
        <a:p>
          <a:r>
            <a:rPr lang="en-GB" dirty="0" smtClean="0"/>
            <a:t>Discussion Boards</a:t>
          </a:r>
          <a:endParaRPr lang="en-GB" dirty="0"/>
        </a:p>
      </dgm:t>
    </dgm:pt>
    <dgm:pt modelId="{A5625B34-EAF3-4CC2-AF61-0EEBCC31C870}" type="parTrans" cxnId="{EE4166C5-158F-4497-ABAB-0DF8644C5819}">
      <dgm:prSet/>
      <dgm:spPr/>
      <dgm:t>
        <a:bodyPr/>
        <a:lstStyle/>
        <a:p>
          <a:endParaRPr lang="en-GB"/>
        </a:p>
      </dgm:t>
    </dgm:pt>
    <dgm:pt modelId="{D9447BE8-99F4-44AC-9D6F-1268D44628BC}" type="sibTrans" cxnId="{EE4166C5-158F-4497-ABAB-0DF8644C5819}">
      <dgm:prSet/>
      <dgm:spPr/>
      <dgm:t>
        <a:bodyPr/>
        <a:lstStyle/>
        <a:p>
          <a:endParaRPr lang="en-GB"/>
        </a:p>
      </dgm:t>
    </dgm:pt>
    <dgm:pt modelId="{2C6E2B6F-DFB4-498D-B631-C00CB6C1BEFC}">
      <dgm:prSet phldrT="[Text]"/>
      <dgm:spPr/>
      <dgm:t>
        <a:bodyPr/>
        <a:lstStyle/>
        <a:p>
          <a:r>
            <a:rPr lang="en-GB" dirty="0" smtClean="0"/>
            <a:t> Forums, threads and replies.  Users subscribe and receive email updates when it is added to.  </a:t>
          </a:r>
          <a:endParaRPr lang="en-GB" dirty="0"/>
        </a:p>
      </dgm:t>
    </dgm:pt>
    <dgm:pt modelId="{CFF6ACBE-3812-4A78-9643-F6895A0316F3}" type="parTrans" cxnId="{FCD7D777-356E-4B9A-A213-E30A193E0887}">
      <dgm:prSet/>
      <dgm:spPr/>
      <dgm:t>
        <a:bodyPr/>
        <a:lstStyle/>
        <a:p>
          <a:endParaRPr lang="en-GB"/>
        </a:p>
      </dgm:t>
    </dgm:pt>
    <dgm:pt modelId="{8B246188-2827-45FE-BE5C-C689E5084932}" type="sibTrans" cxnId="{FCD7D777-356E-4B9A-A213-E30A193E0887}">
      <dgm:prSet/>
      <dgm:spPr/>
      <dgm:t>
        <a:bodyPr/>
        <a:lstStyle/>
        <a:p>
          <a:endParaRPr lang="en-GB"/>
        </a:p>
      </dgm:t>
    </dgm:pt>
    <dgm:pt modelId="{9F0C2EA6-86DA-4ABE-AD24-98E68FE4922F}">
      <dgm:prSet phldrT="[Text]"/>
      <dgm:spPr/>
      <dgm:t>
        <a:bodyPr/>
        <a:lstStyle/>
        <a:p>
          <a:r>
            <a:rPr lang="en-GB" dirty="0" smtClean="0"/>
            <a:t>Journals</a:t>
          </a:r>
          <a:endParaRPr lang="en-GB" dirty="0"/>
        </a:p>
      </dgm:t>
    </dgm:pt>
    <dgm:pt modelId="{E61A240C-DEC8-464F-BD98-FC5E9B2731D6}" type="parTrans" cxnId="{82292339-1EB9-46AA-9339-741F084C68CD}">
      <dgm:prSet/>
      <dgm:spPr/>
      <dgm:t>
        <a:bodyPr/>
        <a:lstStyle/>
        <a:p>
          <a:endParaRPr lang="en-GB"/>
        </a:p>
      </dgm:t>
    </dgm:pt>
    <dgm:pt modelId="{269A192C-7326-4BCE-A37C-512E9DD91CB1}" type="sibTrans" cxnId="{82292339-1EB9-46AA-9339-741F084C68CD}">
      <dgm:prSet/>
      <dgm:spPr/>
      <dgm:t>
        <a:bodyPr/>
        <a:lstStyle/>
        <a:p>
          <a:endParaRPr lang="en-GB"/>
        </a:p>
      </dgm:t>
    </dgm:pt>
    <dgm:pt modelId="{A5EE0F5B-E444-4C7C-9802-6942DBF754E3}">
      <dgm:prSet phldrT="[Text]"/>
      <dgm:spPr/>
      <dgm:t>
        <a:bodyPr/>
        <a:lstStyle/>
        <a:p>
          <a:r>
            <a:rPr lang="en-GB" dirty="0" smtClean="0"/>
            <a:t>Personal responses that are usually private and only shared with module tutors.</a:t>
          </a:r>
          <a:endParaRPr lang="en-GB" dirty="0"/>
        </a:p>
      </dgm:t>
    </dgm:pt>
    <dgm:pt modelId="{B1DD109A-D625-4FDD-A33D-7F4B4863D187}" type="parTrans" cxnId="{7F61A04D-B7C4-4CEB-9451-4B561BFBF933}">
      <dgm:prSet/>
      <dgm:spPr/>
      <dgm:t>
        <a:bodyPr/>
        <a:lstStyle/>
        <a:p>
          <a:endParaRPr lang="en-GB"/>
        </a:p>
      </dgm:t>
    </dgm:pt>
    <dgm:pt modelId="{E75ADBFD-2B38-4E9B-90A4-0991AE5AC690}" type="sibTrans" cxnId="{7F61A04D-B7C4-4CEB-9451-4B561BFBF933}">
      <dgm:prSet/>
      <dgm:spPr/>
      <dgm:t>
        <a:bodyPr/>
        <a:lstStyle/>
        <a:p>
          <a:endParaRPr lang="en-GB"/>
        </a:p>
      </dgm:t>
    </dgm:pt>
    <dgm:pt modelId="{1C2B0603-3A11-428C-9707-F79748BC73E9}">
      <dgm:prSet phldrT="[Text]"/>
      <dgm:spPr/>
      <dgm:t>
        <a:bodyPr/>
        <a:lstStyle/>
        <a:p>
          <a:r>
            <a:rPr lang="en-GB" dirty="0" smtClean="0"/>
            <a:t>Student created guides</a:t>
          </a:r>
          <a:endParaRPr lang="en-GB" dirty="0"/>
        </a:p>
      </dgm:t>
    </dgm:pt>
    <dgm:pt modelId="{A2EDCB8B-8E73-46C7-A85D-6802E481244F}" type="parTrans" cxnId="{4AFB31B6-B530-4A91-9EAF-1AB78E0DA508}">
      <dgm:prSet/>
      <dgm:spPr/>
      <dgm:t>
        <a:bodyPr/>
        <a:lstStyle/>
        <a:p>
          <a:endParaRPr lang="en-GB"/>
        </a:p>
      </dgm:t>
    </dgm:pt>
    <dgm:pt modelId="{8EBD80FC-B02D-4281-AD59-97B4AAA52D07}" type="sibTrans" cxnId="{4AFB31B6-B530-4A91-9EAF-1AB78E0DA508}">
      <dgm:prSet/>
      <dgm:spPr/>
      <dgm:t>
        <a:bodyPr/>
        <a:lstStyle/>
        <a:p>
          <a:endParaRPr lang="en-GB"/>
        </a:p>
      </dgm:t>
    </dgm:pt>
    <dgm:pt modelId="{A71710A2-827C-4358-ADAE-9C3C1DE0E8FA}">
      <dgm:prSet phldrT="[Text]"/>
      <dgm:spPr/>
      <dgm:t>
        <a:bodyPr/>
        <a:lstStyle/>
        <a:p>
          <a:r>
            <a:rPr lang="en-GB" dirty="0" smtClean="0"/>
            <a:t>Shared online log/diary of enquires, discussions and links to articles and other materials</a:t>
          </a:r>
          <a:endParaRPr lang="en-GB" dirty="0"/>
        </a:p>
      </dgm:t>
    </dgm:pt>
    <dgm:pt modelId="{E6BCEDB6-D04C-4D7A-95E2-168BCABF14EB}" type="sibTrans" cxnId="{591F2226-98B4-4AE0-B435-F48722403089}">
      <dgm:prSet/>
      <dgm:spPr/>
      <dgm:t>
        <a:bodyPr/>
        <a:lstStyle/>
        <a:p>
          <a:endParaRPr lang="en-GB"/>
        </a:p>
      </dgm:t>
    </dgm:pt>
    <dgm:pt modelId="{1788B5B9-794A-4980-AB74-6E38336E933E}" type="parTrans" cxnId="{591F2226-98B4-4AE0-B435-F48722403089}">
      <dgm:prSet/>
      <dgm:spPr/>
      <dgm:t>
        <a:bodyPr/>
        <a:lstStyle/>
        <a:p>
          <a:endParaRPr lang="en-GB"/>
        </a:p>
      </dgm:t>
    </dgm:pt>
    <dgm:pt modelId="{F3A62F5E-9AAD-4314-AA18-D2A70F9F1C5C}" type="pres">
      <dgm:prSet presAssocID="{8FDF4230-A90A-46EA-B492-ABF21357DD24}" presName="cycleMatrixDiagram" presStyleCnt="0">
        <dgm:presLayoutVars>
          <dgm:chMax val="1"/>
          <dgm:dir/>
          <dgm:animLvl val="lvl"/>
          <dgm:resizeHandles val="exact"/>
        </dgm:presLayoutVars>
      </dgm:prSet>
      <dgm:spPr/>
    </dgm:pt>
    <dgm:pt modelId="{B54E089D-C163-4861-9C52-C091BCAF858B}" type="pres">
      <dgm:prSet presAssocID="{8FDF4230-A90A-46EA-B492-ABF21357DD24}" presName="children" presStyleCnt="0"/>
      <dgm:spPr/>
    </dgm:pt>
    <dgm:pt modelId="{96F005ED-254E-4270-8BFA-23B5F10BA32A}" type="pres">
      <dgm:prSet presAssocID="{8FDF4230-A90A-46EA-B492-ABF21357DD24}" presName="child1group" presStyleCnt="0"/>
      <dgm:spPr/>
    </dgm:pt>
    <dgm:pt modelId="{D6F82B36-A306-4761-B57E-ED07DC7CAD02}" type="pres">
      <dgm:prSet presAssocID="{8FDF4230-A90A-46EA-B492-ABF21357DD24}" presName="child1" presStyleLbl="bgAcc1" presStyleIdx="0" presStyleCnt="4"/>
      <dgm:spPr/>
      <dgm:t>
        <a:bodyPr/>
        <a:lstStyle/>
        <a:p>
          <a:endParaRPr lang="en-GB"/>
        </a:p>
      </dgm:t>
    </dgm:pt>
    <dgm:pt modelId="{19CEE6C1-944E-4659-BF9D-A952A3F596B6}" type="pres">
      <dgm:prSet presAssocID="{8FDF4230-A90A-46EA-B492-ABF21357DD24}" presName="child1Text" presStyleLbl="bgAcc1" presStyleIdx="0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D55BBC49-451F-47B1-994D-C98620DD74AB}" type="pres">
      <dgm:prSet presAssocID="{8FDF4230-A90A-46EA-B492-ABF21357DD24}" presName="child2group" presStyleCnt="0"/>
      <dgm:spPr/>
    </dgm:pt>
    <dgm:pt modelId="{CE7ECB64-35B5-43F5-92AF-5A9355E64AD3}" type="pres">
      <dgm:prSet presAssocID="{8FDF4230-A90A-46EA-B492-ABF21357DD24}" presName="child2" presStyleLbl="bgAcc1" presStyleIdx="1" presStyleCnt="4"/>
      <dgm:spPr/>
      <dgm:t>
        <a:bodyPr/>
        <a:lstStyle/>
        <a:p>
          <a:endParaRPr lang="en-GB"/>
        </a:p>
      </dgm:t>
    </dgm:pt>
    <dgm:pt modelId="{EDA2434A-C825-4CD6-8516-B5E89873D0B3}" type="pres">
      <dgm:prSet presAssocID="{8FDF4230-A90A-46EA-B492-ABF21357DD24}" presName="child2Text" presStyleLbl="bgAcc1" presStyleIdx="1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617CDAA-4A4F-4067-BF77-B24494CA300B}" type="pres">
      <dgm:prSet presAssocID="{8FDF4230-A90A-46EA-B492-ABF21357DD24}" presName="child3group" presStyleCnt="0"/>
      <dgm:spPr/>
    </dgm:pt>
    <dgm:pt modelId="{63290627-7B07-46D9-8DC5-1B08FD003839}" type="pres">
      <dgm:prSet presAssocID="{8FDF4230-A90A-46EA-B492-ABF21357DD24}" presName="child3" presStyleLbl="bgAcc1" presStyleIdx="2" presStyleCnt="4" custLinFactNeighborX="-477" custLinFactNeighborY="3444"/>
      <dgm:spPr/>
      <dgm:t>
        <a:bodyPr/>
        <a:lstStyle/>
        <a:p>
          <a:endParaRPr lang="en-GB"/>
        </a:p>
      </dgm:t>
    </dgm:pt>
    <dgm:pt modelId="{2722221D-0156-4841-9835-0D3A8B6EC3EA}" type="pres">
      <dgm:prSet presAssocID="{8FDF4230-A90A-46EA-B492-ABF21357DD24}" presName="child3Text" presStyleLbl="bgAcc1" presStyleIdx="2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61827398-6838-4ED6-A484-065EBBF962F9}" type="pres">
      <dgm:prSet presAssocID="{8FDF4230-A90A-46EA-B492-ABF21357DD24}" presName="child4group" presStyleCnt="0"/>
      <dgm:spPr/>
    </dgm:pt>
    <dgm:pt modelId="{83D36ACB-1F5F-44A3-9153-FAEF9165BA14}" type="pres">
      <dgm:prSet presAssocID="{8FDF4230-A90A-46EA-B492-ABF21357DD24}" presName="child4" presStyleLbl="bgAcc1" presStyleIdx="3" presStyleCnt="4"/>
      <dgm:spPr/>
      <dgm:t>
        <a:bodyPr/>
        <a:lstStyle/>
        <a:p>
          <a:endParaRPr lang="en-GB"/>
        </a:p>
      </dgm:t>
    </dgm:pt>
    <dgm:pt modelId="{24262AD2-5C7D-488C-8448-ED297E4F8D61}" type="pres">
      <dgm:prSet presAssocID="{8FDF4230-A90A-46EA-B492-ABF21357DD24}" presName="child4Text" presStyleLbl="bgAcc1" presStyleIdx="3" presStyleCnt="4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993FCF-6092-40DC-950C-8E711E83A7B6}" type="pres">
      <dgm:prSet presAssocID="{8FDF4230-A90A-46EA-B492-ABF21357DD24}" presName="childPlaceholder" presStyleCnt="0"/>
      <dgm:spPr/>
    </dgm:pt>
    <dgm:pt modelId="{06AE488E-3484-468B-94FA-5E46FBEF3F04}" type="pres">
      <dgm:prSet presAssocID="{8FDF4230-A90A-46EA-B492-ABF21357DD24}" presName="circle" presStyleCnt="0"/>
      <dgm:spPr/>
    </dgm:pt>
    <dgm:pt modelId="{371AF48B-D575-4158-AABC-949DE3907EC8}" type="pres">
      <dgm:prSet presAssocID="{8FDF4230-A90A-46EA-B492-ABF21357DD24}" presName="quadrant1" presStyleLbl="node1" presStyleIdx="0" presStyleCnt="4">
        <dgm:presLayoutVars>
          <dgm:chMax val="1"/>
          <dgm:bulletEnabled val="1"/>
        </dgm:presLayoutVars>
      </dgm:prSet>
      <dgm:spPr/>
    </dgm:pt>
    <dgm:pt modelId="{5B7937D9-7320-47B4-B418-165C4D1DE311}" type="pres">
      <dgm:prSet presAssocID="{8FDF4230-A90A-46EA-B492-ABF21357DD24}" presName="quadrant2" presStyleLbl="node1" presStyleIdx="1" presStyleCnt="4">
        <dgm:presLayoutVars>
          <dgm:chMax val="1"/>
          <dgm:bulletEnabled val="1"/>
        </dgm:presLayoutVars>
      </dgm:prSet>
      <dgm:spPr/>
    </dgm:pt>
    <dgm:pt modelId="{9EC5B890-1C4B-4118-8F8A-3E2E3D7970DE}" type="pres">
      <dgm:prSet presAssocID="{8FDF4230-A90A-46EA-B492-ABF21357DD24}" presName="quadrant3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3280693-FF8B-4B5B-BC67-0DD33FBBDDD8}" type="pres">
      <dgm:prSet presAssocID="{8FDF4230-A90A-46EA-B492-ABF21357DD24}" presName="quadrant4" presStyleLbl="node1" presStyleIdx="3" presStyleCnt="4">
        <dgm:presLayoutVars>
          <dgm:chMax val="1"/>
          <dgm:bulletEnabled val="1"/>
        </dgm:presLayoutVars>
      </dgm:prSet>
      <dgm:spPr/>
    </dgm:pt>
    <dgm:pt modelId="{4D372EB6-AE65-4F3F-94F0-DC209E753DE6}" type="pres">
      <dgm:prSet presAssocID="{8FDF4230-A90A-46EA-B492-ABF21357DD24}" presName="quadrantPlaceholder" presStyleCnt="0"/>
      <dgm:spPr/>
    </dgm:pt>
    <dgm:pt modelId="{E03415FB-4900-4049-95F5-D2032EE94EBC}" type="pres">
      <dgm:prSet presAssocID="{8FDF4230-A90A-46EA-B492-ABF21357DD24}" presName="center1" presStyleLbl="fgShp" presStyleIdx="0" presStyleCnt="2"/>
      <dgm:spPr/>
    </dgm:pt>
    <dgm:pt modelId="{F153F8C6-AC67-463F-8678-44DF6C57C8DF}" type="pres">
      <dgm:prSet presAssocID="{8FDF4230-A90A-46EA-B492-ABF21357DD24}" presName="center2" presStyleLbl="fgShp" presStyleIdx="1" presStyleCnt="2"/>
      <dgm:spPr/>
    </dgm:pt>
  </dgm:ptLst>
  <dgm:cxnLst>
    <dgm:cxn modelId="{F293F226-CBF1-46EF-879A-C1F4327BC82C}" type="presOf" srcId="{A450837C-6453-485A-99AC-40889D0DDA2C}" destId="{371AF48B-D575-4158-AABC-949DE3907EC8}" srcOrd="0" destOrd="0" presId="urn:microsoft.com/office/officeart/2005/8/layout/cycle4"/>
    <dgm:cxn modelId="{C04EB6BB-B1E8-4620-8986-C7A965378B8A}" type="presOf" srcId="{55C0BFA2-2233-4A19-BD8C-F11CCC342DE0}" destId="{D6F82B36-A306-4761-B57E-ED07DC7CAD02}" srcOrd="0" destOrd="0" presId="urn:microsoft.com/office/officeart/2005/8/layout/cycle4"/>
    <dgm:cxn modelId="{5950665A-3FE7-42D4-9E5D-D449E5C4D7B0}" type="presOf" srcId="{484E3544-356B-4AB7-9263-41C58380EF6B}" destId="{5B7937D9-7320-47B4-B418-165C4D1DE311}" srcOrd="0" destOrd="0" presId="urn:microsoft.com/office/officeart/2005/8/layout/cycle4"/>
    <dgm:cxn modelId="{591F2226-98B4-4AE0-B435-F48722403089}" srcId="{484E3544-356B-4AB7-9263-41C58380EF6B}" destId="{A71710A2-827C-4358-ADAE-9C3C1DE0E8FA}" srcOrd="0" destOrd="0" parTransId="{1788B5B9-794A-4980-AB74-6E38336E933E}" sibTransId="{E6BCEDB6-D04C-4D7A-95E2-168BCABF14EB}"/>
    <dgm:cxn modelId="{AF10B117-29E0-490A-A613-18AE6FBF2575}" type="presOf" srcId="{A5EE0F5B-E444-4C7C-9802-6942DBF754E3}" destId="{83D36ACB-1F5F-44A3-9153-FAEF9165BA14}" srcOrd="0" destOrd="0" presId="urn:microsoft.com/office/officeart/2005/8/layout/cycle4"/>
    <dgm:cxn modelId="{CCF7A203-34B9-4F44-8CAE-FC5815316EBC}" type="presOf" srcId="{1C2B0603-3A11-428C-9707-F79748BC73E9}" destId="{D6F82B36-A306-4761-B57E-ED07DC7CAD02}" srcOrd="0" destOrd="1" presId="urn:microsoft.com/office/officeart/2005/8/layout/cycle4"/>
    <dgm:cxn modelId="{30760DE1-5F21-436B-8924-4A2B1C80D573}" srcId="{8FDF4230-A90A-46EA-B492-ABF21357DD24}" destId="{A450837C-6453-485A-99AC-40889D0DDA2C}" srcOrd="0" destOrd="0" parTransId="{E5A20CA2-5910-4057-A0B4-C57796DE42E1}" sibTransId="{8A115CCB-6064-4719-A10A-1B7B8307A0A3}"/>
    <dgm:cxn modelId="{8819C6E2-318D-4AA4-8FE8-82E2E40478D0}" type="presOf" srcId="{E8C0B8E4-E4D8-4C75-8DC9-B48B7D46EF0D}" destId="{9EC5B890-1C4B-4118-8F8A-3E2E3D7970DE}" srcOrd="0" destOrd="0" presId="urn:microsoft.com/office/officeart/2005/8/layout/cycle4"/>
    <dgm:cxn modelId="{2915E81B-67A9-48DF-8120-8D808BAED4BD}" srcId="{A450837C-6453-485A-99AC-40889D0DDA2C}" destId="{55C0BFA2-2233-4A19-BD8C-F11CCC342DE0}" srcOrd="0" destOrd="0" parTransId="{19DB347D-7A65-4B41-A6A9-8C8CD7299025}" sibTransId="{2AB2FC62-8098-4151-B314-DE8CE5B685D5}"/>
    <dgm:cxn modelId="{4AFB31B6-B530-4A91-9EAF-1AB78E0DA508}" srcId="{A450837C-6453-485A-99AC-40889D0DDA2C}" destId="{1C2B0603-3A11-428C-9707-F79748BC73E9}" srcOrd="1" destOrd="0" parTransId="{A2EDCB8B-8E73-46C7-A85D-6802E481244F}" sibTransId="{8EBD80FC-B02D-4281-AD59-97B4AAA52D07}"/>
    <dgm:cxn modelId="{73D29324-2EA5-4E71-B1C3-5ECACC7E061A}" type="presOf" srcId="{9F0C2EA6-86DA-4ABE-AD24-98E68FE4922F}" destId="{33280693-FF8B-4B5B-BC67-0DD33FBBDDD8}" srcOrd="0" destOrd="0" presId="urn:microsoft.com/office/officeart/2005/8/layout/cycle4"/>
    <dgm:cxn modelId="{3E93F789-0CF2-4745-ADCC-E82377FEFC94}" type="presOf" srcId="{A71710A2-827C-4358-ADAE-9C3C1DE0E8FA}" destId="{EDA2434A-C825-4CD6-8516-B5E89873D0B3}" srcOrd="1" destOrd="0" presId="urn:microsoft.com/office/officeart/2005/8/layout/cycle4"/>
    <dgm:cxn modelId="{A530E426-9BBF-469C-80EF-50D583E53365}" type="presOf" srcId="{55C0BFA2-2233-4A19-BD8C-F11CCC342DE0}" destId="{19CEE6C1-944E-4659-BF9D-A952A3F596B6}" srcOrd="1" destOrd="0" presId="urn:microsoft.com/office/officeart/2005/8/layout/cycle4"/>
    <dgm:cxn modelId="{238F3C2A-6F62-4EDC-917B-F6316AB7B69E}" type="presOf" srcId="{A5EE0F5B-E444-4C7C-9802-6942DBF754E3}" destId="{24262AD2-5C7D-488C-8448-ED297E4F8D61}" srcOrd="1" destOrd="0" presId="urn:microsoft.com/office/officeart/2005/8/layout/cycle4"/>
    <dgm:cxn modelId="{692F5870-2EC9-4892-BF3B-7F542E64C6B0}" type="presOf" srcId="{A71710A2-827C-4358-ADAE-9C3C1DE0E8FA}" destId="{CE7ECB64-35B5-43F5-92AF-5A9355E64AD3}" srcOrd="0" destOrd="0" presId="urn:microsoft.com/office/officeart/2005/8/layout/cycle4"/>
    <dgm:cxn modelId="{60D0A06E-49A6-4F47-8573-154A83CB3E95}" type="presOf" srcId="{8FDF4230-A90A-46EA-B492-ABF21357DD24}" destId="{F3A62F5E-9AAD-4314-AA18-D2A70F9F1C5C}" srcOrd="0" destOrd="0" presId="urn:microsoft.com/office/officeart/2005/8/layout/cycle4"/>
    <dgm:cxn modelId="{A048B751-02A5-4FA2-8E51-4E42DC3AEBF7}" type="presOf" srcId="{2C6E2B6F-DFB4-498D-B631-C00CB6C1BEFC}" destId="{63290627-7B07-46D9-8DC5-1B08FD003839}" srcOrd="0" destOrd="0" presId="urn:microsoft.com/office/officeart/2005/8/layout/cycle4"/>
    <dgm:cxn modelId="{EE4166C5-158F-4497-ABAB-0DF8644C5819}" srcId="{8FDF4230-A90A-46EA-B492-ABF21357DD24}" destId="{E8C0B8E4-E4D8-4C75-8DC9-B48B7D46EF0D}" srcOrd="2" destOrd="0" parTransId="{A5625B34-EAF3-4CC2-AF61-0EEBCC31C870}" sibTransId="{D9447BE8-99F4-44AC-9D6F-1268D44628BC}"/>
    <dgm:cxn modelId="{C8A0C986-7DAB-4E0A-B181-100C611E06D7}" type="presOf" srcId="{2C6E2B6F-DFB4-498D-B631-C00CB6C1BEFC}" destId="{2722221D-0156-4841-9835-0D3A8B6EC3EA}" srcOrd="1" destOrd="0" presId="urn:microsoft.com/office/officeart/2005/8/layout/cycle4"/>
    <dgm:cxn modelId="{7A95EADC-8543-4AAF-8BD4-0F698225F072}" srcId="{8FDF4230-A90A-46EA-B492-ABF21357DD24}" destId="{484E3544-356B-4AB7-9263-41C58380EF6B}" srcOrd="1" destOrd="0" parTransId="{D06A4EC9-4836-45F1-818C-FCB3863FD7E0}" sibTransId="{2DAB244E-A9AC-4613-B060-605ABD0AC9C5}"/>
    <dgm:cxn modelId="{FCD7D777-356E-4B9A-A213-E30A193E0887}" srcId="{E8C0B8E4-E4D8-4C75-8DC9-B48B7D46EF0D}" destId="{2C6E2B6F-DFB4-498D-B631-C00CB6C1BEFC}" srcOrd="0" destOrd="0" parTransId="{CFF6ACBE-3812-4A78-9643-F6895A0316F3}" sibTransId="{8B246188-2827-45FE-BE5C-C689E5084932}"/>
    <dgm:cxn modelId="{7F61A04D-B7C4-4CEB-9451-4B561BFBF933}" srcId="{9F0C2EA6-86DA-4ABE-AD24-98E68FE4922F}" destId="{A5EE0F5B-E444-4C7C-9802-6942DBF754E3}" srcOrd="0" destOrd="0" parTransId="{B1DD109A-D625-4FDD-A33D-7F4B4863D187}" sibTransId="{E75ADBFD-2B38-4E9B-90A4-0991AE5AC690}"/>
    <dgm:cxn modelId="{319F2A78-F818-45DC-8A26-F52223A963D1}" type="presOf" srcId="{1C2B0603-3A11-428C-9707-F79748BC73E9}" destId="{19CEE6C1-944E-4659-BF9D-A952A3F596B6}" srcOrd="1" destOrd="1" presId="urn:microsoft.com/office/officeart/2005/8/layout/cycle4"/>
    <dgm:cxn modelId="{82292339-1EB9-46AA-9339-741F084C68CD}" srcId="{8FDF4230-A90A-46EA-B492-ABF21357DD24}" destId="{9F0C2EA6-86DA-4ABE-AD24-98E68FE4922F}" srcOrd="3" destOrd="0" parTransId="{E61A240C-DEC8-464F-BD98-FC5E9B2731D6}" sibTransId="{269A192C-7326-4BCE-A37C-512E9DD91CB1}"/>
    <dgm:cxn modelId="{1BFA96A8-8215-4F6C-942B-29868C197190}" type="presParOf" srcId="{F3A62F5E-9AAD-4314-AA18-D2A70F9F1C5C}" destId="{B54E089D-C163-4861-9C52-C091BCAF858B}" srcOrd="0" destOrd="0" presId="urn:microsoft.com/office/officeart/2005/8/layout/cycle4"/>
    <dgm:cxn modelId="{AA04E519-2215-43AB-9905-F28051AA4918}" type="presParOf" srcId="{B54E089D-C163-4861-9C52-C091BCAF858B}" destId="{96F005ED-254E-4270-8BFA-23B5F10BA32A}" srcOrd="0" destOrd="0" presId="urn:microsoft.com/office/officeart/2005/8/layout/cycle4"/>
    <dgm:cxn modelId="{3CB8A6CC-FD97-4BE2-B155-C035147D2856}" type="presParOf" srcId="{96F005ED-254E-4270-8BFA-23B5F10BA32A}" destId="{D6F82B36-A306-4761-B57E-ED07DC7CAD02}" srcOrd="0" destOrd="0" presId="urn:microsoft.com/office/officeart/2005/8/layout/cycle4"/>
    <dgm:cxn modelId="{53267515-23E7-40CD-9C16-7A8771A429A8}" type="presParOf" srcId="{96F005ED-254E-4270-8BFA-23B5F10BA32A}" destId="{19CEE6C1-944E-4659-BF9D-A952A3F596B6}" srcOrd="1" destOrd="0" presId="urn:microsoft.com/office/officeart/2005/8/layout/cycle4"/>
    <dgm:cxn modelId="{ED04D475-1F56-42AC-964C-1291D8882F68}" type="presParOf" srcId="{B54E089D-C163-4861-9C52-C091BCAF858B}" destId="{D55BBC49-451F-47B1-994D-C98620DD74AB}" srcOrd="1" destOrd="0" presId="urn:microsoft.com/office/officeart/2005/8/layout/cycle4"/>
    <dgm:cxn modelId="{4D94EE7F-ED96-423C-9A79-3DE0273C3569}" type="presParOf" srcId="{D55BBC49-451F-47B1-994D-C98620DD74AB}" destId="{CE7ECB64-35B5-43F5-92AF-5A9355E64AD3}" srcOrd="0" destOrd="0" presId="urn:microsoft.com/office/officeart/2005/8/layout/cycle4"/>
    <dgm:cxn modelId="{362294D3-D593-4E6B-9781-21DA7D76A4A3}" type="presParOf" srcId="{D55BBC49-451F-47B1-994D-C98620DD74AB}" destId="{EDA2434A-C825-4CD6-8516-B5E89873D0B3}" srcOrd="1" destOrd="0" presId="urn:microsoft.com/office/officeart/2005/8/layout/cycle4"/>
    <dgm:cxn modelId="{A00618ED-0F77-422D-B3B0-4F245F529073}" type="presParOf" srcId="{B54E089D-C163-4861-9C52-C091BCAF858B}" destId="{0617CDAA-4A4F-4067-BF77-B24494CA300B}" srcOrd="2" destOrd="0" presId="urn:microsoft.com/office/officeart/2005/8/layout/cycle4"/>
    <dgm:cxn modelId="{CF0EC14A-F335-4AA2-853C-6001AB53C005}" type="presParOf" srcId="{0617CDAA-4A4F-4067-BF77-B24494CA300B}" destId="{63290627-7B07-46D9-8DC5-1B08FD003839}" srcOrd="0" destOrd="0" presId="urn:microsoft.com/office/officeart/2005/8/layout/cycle4"/>
    <dgm:cxn modelId="{BB57137D-63ED-442A-BD63-52ACAC98732A}" type="presParOf" srcId="{0617CDAA-4A4F-4067-BF77-B24494CA300B}" destId="{2722221D-0156-4841-9835-0D3A8B6EC3EA}" srcOrd="1" destOrd="0" presId="urn:microsoft.com/office/officeart/2005/8/layout/cycle4"/>
    <dgm:cxn modelId="{BF993CF0-8A46-450C-855F-2F38D5CA8A71}" type="presParOf" srcId="{B54E089D-C163-4861-9C52-C091BCAF858B}" destId="{61827398-6838-4ED6-A484-065EBBF962F9}" srcOrd="3" destOrd="0" presId="urn:microsoft.com/office/officeart/2005/8/layout/cycle4"/>
    <dgm:cxn modelId="{5B7B111D-BAB3-4F1C-BC14-12C5A441BF99}" type="presParOf" srcId="{61827398-6838-4ED6-A484-065EBBF962F9}" destId="{83D36ACB-1F5F-44A3-9153-FAEF9165BA14}" srcOrd="0" destOrd="0" presId="urn:microsoft.com/office/officeart/2005/8/layout/cycle4"/>
    <dgm:cxn modelId="{88069037-51B1-453E-8ACC-4691964DC408}" type="presParOf" srcId="{61827398-6838-4ED6-A484-065EBBF962F9}" destId="{24262AD2-5C7D-488C-8448-ED297E4F8D61}" srcOrd="1" destOrd="0" presId="urn:microsoft.com/office/officeart/2005/8/layout/cycle4"/>
    <dgm:cxn modelId="{CEAC4DA3-0F73-46FC-865F-D5D1109D40D2}" type="presParOf" srcId="{B54E089D-C163-4861-9C52-C091BCAF858B}" destId="{30993FCF-6092-40DC-950C-8E711E83A7B6}" srcOrd="4" destOrd="0" presId="urn:microsoft.com/office/officeart/2005/8/layout/cycle4"/>
    <dgm:cxn modelId="{9A7A3AEC-9AAA-4827-A581-E1D7420680A3}" type="presParOf" srcId="{F3A62F5E-9AAD-4314-AA18-D2A70F9F1C5C}" destId="{06AE488E-3484-468B-94FA-5E46FBEF3F04}" srcOrd="1" destOrd="0" presId="urn:microsoft.com/office/officeart/2005/8/layout/cycle4"/>
    <dgm:cxn modelId="{8DC9C2A6-A348-4312-B287-B6669B5F1794}" type="presParOf" srcId="{06AE488E-3484-468B-94FA-5E46FBEF3F04}" destId="{371AF48B-D575-4158-AABC-949DE3907EC8}" srcOrd="0" destOrd="0" presId="urn:microsoft.com/office/officeart/2005/8/layout/cycle4"/>
    <dgm:cxn modelId="{76A524A7-45D7-46E5-9C16-A94B02C2C0DF}" type="presParOf" srcId="{06AE488E-3484-468B-94FA-5E46FBEF3F04}" destId="{5B7937D9-7320-47B4-B418-165C4D1DE311}" srcOrd="1" destOrd="0" presId="urn:microsoft.com/office/officeart/2005/8/layout/cycle4"/>
    <dgm:cxn modelId="{30376A5A-7C17-4E05-9340-8DFDF6530E42}" type="presParOf" srcId="{06AE488E-3484-468B-94FA-5E46FBEF3F04}" destId="{9EC5B890-1C4B-4118-8F8A-3E2E3D7970DE}" srcOrd="2" destOrd="0" presId="urn:microsoft.com/office/officeart/2005/8/layout/cycle4"/>
    <dgm:cxn modelId="{6952F004-8132-4C3E-AD24-F897047EF1DF}" type="presParOf" srcId="{06AE488E-3484-468B-94FA-5E46FBEF3F04}" destId="{33280693-FF8B-4B5B-BC67-0DD33FBBDDD8}" srcOrd="3" destOrd="0" presId="urn:microsoft.com/office/officeart/2005/8/layout/cycle4"/>
    <dgm:cxn modelId="{DC4D3850-5638-4B32-9CD7-2627E77AD4CC}" type="presParOf" srcId="{06AE488E-3484-468B-94FA-5E46FBEF3F04}" destId="{4D372EB6-AE65-4F3F-94F0-DC209E753DE6}" srcOrd="4" destOrd="0" presId="urn:microsoft.com/office/officeart/2005/8/layout/cycle4"/>
    <dgm:cxn modelId="{7960D657-79C9-4874-A3F2-6A555B03F7F1}" type="presParOf" srcId="{F3A62F5E-9AAD-4314-AA18-D2A70F9F1C5C}" destId="{E03415FB-4900-4049-95F5-D2032EE94EBC}" srcOrd="2" destOrd="0" presId="urn:microsoft.com/office/officeart/2005/8/layout/cycle4"/>
    <dgm:cxn modelId="{3B68106C-2301-4CA0-85F6-1E5228B4CD00}" type="presParOf" srcId="{F3A62F5E-9AAD-4314-AA18-D2A70F9F1C5C}" destId="{F153F8C6-AC67-463F-8678-44DF6C57C8DF}" srcOrd="3" destOrd="0" presId="urn:microsoft.com/office/officeart/2005/8/layout/cycle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8B8E95-F819-4B46-82FC-E39A527CCE9B}">
      <dsp:nvSpPr>
        <dsp:cNvPr id="0" name=""/>
        <dsp:cNvSpPr/>
      </dsp:nvSpPr>
      <dsp:spPr>
        <a:xfrm>
          <a:off x="2" y="0"/>
          <a:ext cx="8208907" cy="2448272"/>
        </a:xfrm>
        <a:prstGeom prst="rightArrow">
          <a:avLst/>
        </a:prstGeom>
        <a:solidFill>
          <a:srgbClr val="C0504D">
            <a:tint val="40000"/>
            <a:hueOff val="0"/>
            <a:satOff val="0"/>
            <a:lumOff val="0"/>
            <a:alphaOff val="0"/>
          </a:srgb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AC539BD-843C-48A3-804C-357225DDF375}">
      <dsp:nvSpPr>
        <dsp:cNvPr id="0" name=""/>
        <dsp:cNvSpPr/>
      </dsp:nvSpPr>
      <dsp:spPr>
        <a:xfrm>
          <a:off x="2198" y="734481"/>
          <a:ext cx="2613121" cy="979308"/>
        </a:xfrm>
        <a:prstGeom prst="roundRect">
          <a:avLst/>
        </a:prstGeom>
        <a:solidFill>
          <a:srgbClr val="C0504D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Start with need</a:t>
          </a:r>
          <a:endParaRPr lang="en-GB" sz="2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0004" y="782287"/>
        <a:ext cx="2517509" cy="883696"/>
      </dsp:txXfrm>
    </dsp:sp>
    <dsp:sp modelId="{76C39E4A-A4FC-476A-B20C-6E6F90C74E7B}">
      <dsp:nvSpPr>
        <dsp:cNvPr id="0" name=""/>
        <dsp:cNvSpPr/>
      </dsp:nvSpPr>
      <dsp:spPr>
        <a:xfrm>
          <a:off x="2797895" y="734481"/>
          <a:ext cx="2613121" cy="979308"/>
        </a:xfrm>
        <a:prstGeom prst="roundRect">
          <a:avLst/>
        </a:prstGeom>
        <a:solidFill>
          <a:srgbClr val="9BBB59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Identify the task</a:t>
          </a:r>
          <a:endParaRPr lang="en-GB" sz="250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845701" y="782287"/>
        <a:ext cx="2517509" cy="883696"/>
      </dsp:txXfrm>
    </dsp:sp>
    <dsp:sp modelId="{7B270603-25C2-4FBA-823F-60AF06795297}">
      <dsp:nvSpPr>
        <dsp:cNvPr id="0" name=""/>
        <dsp:cNvSpPr/>
      </dsp:nvSpPr>
      <dsp:spPr>
        <a:xfrm>
          <a:off x="5593592" y="734481"/>
          <a:ext cx="2613121" cy="979308"/>
        </a:xfrm>
        <a:prstGeom prst="roundRect">
          <a:avLst/>
        </a:prstGeom>
        <a:solidFill>
          <a:srgbClr val="8064A2">
            <a:hueOff val="0"/>
            <a:satOff val="0"/>
            <a:lumOff val="0"/>
            <a:alphaOff val="0"/>
          </a:srgbClr>
        </a:solidFill>
        <a:ln w="25400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lvl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500" kern="1200" dirty="0" smtClean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Find the right tool</a:t>
          </a:r>
          <a:endParaRPr lang="en-GB" sz="25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5641398" y="782287"/>
        <a:ext cx="2517509" cy="88369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202E7B-F23E-4710-87B8-19B761EBEBF1}">
      <dsp:nvSpPr>
        <dsp:cNvPr id="0" name=""/>
        <dsp:cNvSpPr/>
      </dsp:nvSpPr>
      <dsp:spPr>
        <a:xfrm>
          <a:off x="0" y="1976786"/>
          <a:ext cx="6096000" cy="1363150"/>
        </a:xfrm>
        <a:prstGeom prst="roundRect">
          <a:avLst>
            <a:gd name="adj" fmla="val 10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E98924C-0FF6-4E9C-9B37-401779A9BC8E}">
      <dsp:nvSpPr>
        <dsp:cNvPr id="0" name=""/>
        <dsp:cNvSpPr/>
      </dsp:nvSpPr>
      <dsp:spPr>
        <a:xfrm>
          <a:off x="182879" y="243840"/>
          <a:ext cx="1790700" cy="13411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AB295E1-D755-4BD7-AF3F-BD10E12D0676}">
      <dsp:nvSpPr>
        <dsp:cNvPr id="0" name=""/>
        <dsp:cNvSpPr/>
      </dsp:nvSpPr>
      <dsp:spPr>
        <a:xfrm rot="10800000">
          <a:off x="148767" y="1792321"/>
          <a:ext cx="1790700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Collaborative 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Space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View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Contribute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Edit</a:t>
          </a:r>
          <a:endParaRPr lang="en-GB" sz="1800" kern="1200" dirty="0"/>
        </a:p>
      </dsp:txBody>
      <dsp:txXfrm rot="10800000">
        <a:off x="203837" y="1792321"/>
        <a:ext cx="1680560" cy="2180130"/>
      </dsp:txXfrm>
    </dsp:sp>
    <dsp:sp modelId="{FA0EF41E-FD56-46F5-AE96-D7D120DDC9D2}">
      <dsp:nvSpPr>
        <dsp:cNvPr id="0" name=""/>
        <dsp:cNvSpPr/>
      </dsp:nvSpPr>
      <dsp:spPr>
        <a:xfrm>
          <a:off x="2152650" y="243840"/>
          <a:ext cx="1790700" cy="13411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660C76C-954D-4453-8A19-012F952DE692}">
      <dsp:nvSpPr>
        <dsp:cNvPr id="0" name=""/>
        <dsp:cNvSpPr/>
      </dsp:nvSpPr>
      <dsp:spPr>
        <a:xfrm rot="10800000">
          <a:off x="2152650" y="1828799"/>
          <a:ext cx="1790700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Shared online  log/ diary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Chronological Order</a:t>
          </a:r>
          <a:endParaRPr lang="en-GB" sz="1800" kern="1200" dirty="0"/>
        </a:p>
      </dsp:txBody>
      <dsp:txXfrm rot="10800000">
        <a:off x="2207720" y="1828799"/>
        <a:ext cx="1680560" cy="2180130"/>
      </dsp:txXfrm>
    </dsp:sp>
    <dsp:sp modelId="{DA1F85A4-13A2-4845-B463-61C3059C261E}">
      <dsp:nvSpPr>
        <dsp:cNvPr id="0" name=""/>
        <dsp:cNvSpPr/>
      </dsp:nvSpPr>
      <dsp:spPr>
        <a:xfrm>
          <a:off x="4122420" y="243840"/>
          <a:ext cx="1790700" cy="1341120"/>
        </a:xfrm>
        <a:prstGeom prst="roundRect">
          <a:avLst>
            <a:gd name="adj" fmla="val 1000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46F838B-1E98-43F4-B85D-49ECBE4F704E}">
      <dsp:nvSpPr>
        <dsp:cNvPr id="0" name=""/>
        <dsp:cNvSpPr/>
      </dsp:nvSpPr>
      <dsp:spPr>
        <a:xfrm rot="10800000">
          <a:off x="4122420" y="1828799"/>
          <a:ext cx="1790700" cy="2235200"/>
        </a:xfrm>
        <a:prstGeom prst="round2SameRect">
          <a:avLst>
            <a:gd name="adj1" fmla="val 10500"/>
            <a:gd name="adj2" fmla="val 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Private writing space.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 smtClean="0"/>
            <a:t>Write and communicate with tutor</a:t>
          </a:r>
          <a:endParaRPr lang="en-GB" sz="1800" kern="1200" dirty="0"/>
        </a:p>
      </dsp:txBody>
      <dsp:txXfrm rot="10800000">
        <a:off x="4177490" y="1828799"/>
        <a:ext cx="1680560" cy="218013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290627-7B07-46D9-8DC5-1B08FD003839}">
      <dsp:nvSpPr>
        <dsp:cNvPr id="0" name=""/>
        <dsp:cNvSpPr/>
      </dsp:nvSpPr>
      <dsp:spPr>
        <a:xfrm>
          <a:off x="3768470" y="3323784"/>
          <a:ext cx="2316480" cy="150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 Forums, threads and replies.  Users subscribe and receive email updates when it is added to.  </a:t>
          </a:r>
          <a:endParaRPr lang="en-GB" sz="1100" kern="1200" dirty="0"/>
        </a:p>
      </dsp:txBody>
      <dsp:txXfrm>
        <a:off x="4496376" y="3731885"/>
        <a:ext cx="1555612" cy="1059491"/>
      </dsp:txXfrm>
    </dsp:sp>
    <dsp:sp modelId="{83D36ACB-1F5F-44A3-9153-FAEF9165BA14}">
      <dsp:nvSpPr>
        <dsp:cNvPr id="0" name=""/>
        <dsp:cNvSpPr/>
      </dsp:nvSpPr>
      <dsp:spPr>
        <a:xfrm>
          <a:off x="0" y="3272105"/>
          <a:ext cx="2316480" cy="150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Personal responses that are usually private and only shared with module tutors.</a:t>
          </a:r>
          <a:endParaRPr lang="en-GB" sz="1100" kern="1200" dirty="0"/>
        </a:p>
      </dsp:txBody>
      <dsp:txXfrm>
        <a:off x="32962" y="3680205"/>
        <a:ext cx="1555612" cy="1059491"/>
      </dsp:txXfrm>
    </dsp:sp>
    <dsp:sp modelId="{CE7ECB64-35B5-43F5-92AF-5A9355E64AD3}">
      <dsp:nvSpPr>
        <dsp:cNvPr id="0" name=""/>
        <dsp:cNvSpPr/>
      </dsp:nvSpPr>
      <dsp:spPr>
        <a:xfrm>
          <a:off x="3779520" y="83428"/>
          <a:ext cx="2316480" cy="150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Shared online log/diary of enquires, discussions and links to articles and other materials</a:t>
          </a:r>
          <a:endParaRPr lang="en-GB" sz="1100" kern="1200" dirty="0"/>
        </a:p>
      </dsp:txBody>
      <dsp:txXfrm>
        <a:off x="4507426" y="116390"/>
        <a:ext cx="1555612" cy="1059491"/>
      </dsp:txXfrm>
    </dsp:sp>
    <dsp:sp modelId="{D6F82B36-A306-4761-B57E-ED07DC7CAD02}">
      <dsp:nvSpPr>
        <dsp:cNvPr id="0" name=""/>
        <dsp:cNvSpPr/>
      </dsp:nvSpPr>
      <dsp:spPr>
        <a:xfrm>
          <a:off x="0" y="83428"/>
          <a:ext cx="2316480" cy="1500553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3340" tIns="53340" rIns="53340" bIns="53340" numCol="1" spcCol="1270" anchor="t" anchorCtr="0">
          <a:noAutofit/>
        </a:bodyPr>
        <a:lstStyle/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Group research projects</a:t>
          </a:r>
          <a:endParaRPr lang="en-GB" sz="1100" kern="1200" dirty="0"/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GB" sz="1100" kern="1200" dirty="0" smtClean="0"/>
            <a:t>Student created guides</a:t>
          </a:r>
          <a:endParaRPr lang="en-GB" sz="1100" kern="1200" dirty="0"/>
        </a:p>
      </dsp:txBody>
      <dsp:txXfrm>
        <a:off x="32962" y="116390"/>
        <a:ext cx="1555612" cy="1059491"/>
      </dsp:txXfrm>
    </dsp:sp>
    <dsp:sp modelId="{371AF48B-D575-4158-AABC-949DE3907EC8}">
      <dsp:nvSpPr>
        <dsp:cNvPr id="0" name=""/>
        <dsp:cNvSpPr/>
      </dsp:nvSpPr>
      <dsp:spPr>
        <a:xfrm>
          <a:off x="970670" y="350714"/>
          <a:ext cx="2030436" cy="203043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Wikis</a:t>
          </a:r>
          <a:endParaRPr lang="en-GB" sz="1900" kern="1200" dirty="0"/>
        </a:p>
      </dsp:txBody>
      <dsp:txXfrm>
        <a:off x="1565371" y="945415"/>
        <a:ext cx="1435735" cy="1435735"/>
      </dsp:txXfrm>
    </dsp:sp>
    <dsp:sp modelId="{5B7937D9-7320-47B4-B418-165C4D1DE311}">
      <dsp:nvSpPr>
        <dsp:cNvPr id="0" name=""/>
        <dsp:cNvSpPr/>
      </dsp:nvSpPr>
      <dsp:spPr>
        <a:xfrm rot="5400000">
          <a:off x="3094892" y="350714"/>
          <a:ext cx="2030436" cy="203043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Blogs</a:t>
          </a:r>
          <a:endParaRPr lang="en-GB" sz="1900" kern="1200" dirty="0"/>
        </a:p>
      </dsp:txBody>
      <dsp:txXfrm rot="-5400000">
        <a:off x="3094892" y="945415"/>
        <a:ext cx="1435735" cy="1435735"/>
      </dsp:txXfrm>
    </dsp:sp>
    <dsp:sp modelId="{9EC5B890-1C4B-4118-8F8A-3E2E3D7970DE}">
      <dsp:nvSpPr>
        <dsp:cNvPr id="0" name=""/>
        <dsp:cNvSpPr/>
      </dsp:nvSpPr>
      <dsp:spPr>
        <a:xfrm rot="10800000">
          <a:off x="3094892" y="2474936"/>
          <a:ext cx="2030436" cy="203043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Discussion Boards</a:t>
          </a:r>
          <a:endParaRPr lang="en-GB" sz="1900" kern="1200" dirty="0"/>
        </a:p>
      </dsp:txBody>
      <dsp:txXfrm rot="10800000">
        <a:off x="3094892" y="2474936"/>
        <a:ext cx="1435735" cy="1435735"/>
      </dsp:txXfrm>
    </dsp:sp>
    <dsp:sp modelId="{33280693-FF8B-4B5B-BC67-0DD33FBBDDD8}">
      <dsp:nvSpPr>
        <dsp:cNvPr id="0" name=""/>
        <dsp:cNvSpPr/>
      </dsp:nvSpPr>
      <dsp:spPr>
        <a:xfrm rot="16200000">
          <a:off x="970670" y="2474936"/>
          <a:ext cx="2030436" cy="2030436"/>
        </a:xfrm>
        <a:prstGeom prst="pieWedg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135128" rIns="135128" bIns="135128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900" kern="1200" dirty="0" smtClean="0"/>
            <a:t>Journals</a:t>
          </a:r>
          <a:endParaRPr lang="en-GB" sz="1900" kern="1200" dirty="0"/>
        </a:p>
      </dsp:txBody>
      <dsp:txXfrm rot="5400000">
        <a:off x="1565371" y="2474936"/>
        <a:ext cx="1435735" cy="1435735"/>
      </dsp:txXfrm>
    </dsp:sp>
    <dsp:sp modelId="{E03415FB-4900-4049-95F5-D2032EE94EBC}">
      <dsp:nvSpPr>
        <dsp:cNvPr id="0" name=""/>
        <dsp:cNvSpPr/>
      </dsp:nvSpPr>
      <dsp:spPr>
        <a:xfrm>
          <a:off x="2697480" y="2006013"/>
          <a:ext cx="701040" cy="60960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153F8C6-AC67-463F-8678-44DF6C57C8DF}">
      <dsp:nvSpPr>
        <dsp:cNvPr id="0" name=""/>
        <dsp:cNvSpPr/>
      </dsp:nvSpPr>
      <dsp:spPr>
        <a:xfrm rot="10800000">
          <a:off x="2697480" y="2240474"/>
          <a:ext cx="701040" cy="609600"/>
        </a:xfrm>
        <a:prstGeom prst="circular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4">
  <dgm:title val=""/>
  <dgm:desc val=""/>
  <dgm:catLst>
    <dgm:cat type="relationship" pri="26000"/>
    <dgm:cat type="cycle" pri="13000"/>
    <dgm:cat type="matrix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cycleMatrixDiagram">
    <dgm:varLst>
      <dgm:chMax val="1"/>
      <dgm:dir/>
      <dgm:animLvl val="lvl"/>
      <dgm:resizeHandles val="exact"/>
    </dgm:varLst>
    <dgm:alg type="composite">
      <dgm:param type="ar" val="1.3"/>
    </dgm:alg>
    <dgm:shape xmlns:r="http://schemas.openxmlformats.org/officeDocument/2006/relationships" r:blip="">
      <dgm:adjLst/>
    </dgm:shape>
    <dgm:presOf/>
    <dgm:constrLst>
      <dgm:constr type="w" for="ch" forName="children" refType="w"/>
      <dgm:constr type="h" for="ch" forName="children" refType="w" refFor="ch" refForName="children" fact="0.77"/>
      <dgm:constr type="ctrX" for="ch" forName="children" refType="w" fact="0.5"/>
      <dgm:constr type="ctrY" for="ch" forName="children" refType="h" fact="0.5"/>
      <dgm:constr type="w" for="ch" forName="circle" refType="w"/>
      <dgm:constr type="h" for="ch" forName="circle" refType="h"/>
      <dgm:constr type="ctrX" for="ch" forName="circle" refType="w" fact="0.5"/>
      <dgm:constr type="ctrY" for="ch" forName="circle" refType="h" fact="0.5"/>
      <dgm:constr type="w" for="ch" forName="center1" refType="w" fact="0.115"/>
      <dgm:constr type="h" for="ch" forName="center1" refType="w" fact="0.1"/>
      <dgm:constr type="ctrX" for="ch" forName="center1" refType="w" fact="0.5"/>
      <dgm:constr type="ctrY" for="ch" forName="center1" refType="h" fact="0.475"/>
      <dgm:constr type="w" for="ch" forName="center2" refType="w" fact="0.115"/>
      <dgm:constr type="h" for="ch" forName="center2" refType="w" fact="0.1"/>
      <dgm:constr type="ctrX" for="ch" forName="center2" refType="w" fact="0.5"/>
      <dgm:constr type="ctrY" for="ch" forName="center2" refType="h" fact="0.525"/>
    </dgm:constrLst>
    <dgm:ruleLst/>
    <dgm:choose name="Name0">
      <dgm:if name="Name1" axis="ch" ptType="node" func="cnt" op="gte" val="1">
        <dgm:layoutNode name="children">
          <dgm:alg type="composite">
            <dgm:param type="ar" val="1.3"/>
          </dgm:alg>
          <dgm:shape xmlns:r="http://schemas.openxmlformats.org/officeDocument/2006/relationships" r:blip="">
            <dgm:adjLst/>
          </dgm:shape>
          <dgm:presOf/>
          <dgm:choose name="Name2">
            <dgm:if name="Name3" func="var" arg="dir" op="equ" val="norm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l" for="ch" forName="child1group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r" for="ch" forName="child2group" refType="w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r" for="ch" forName="child3group" refType="w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l" for="ch" forName="child4group"/>
              </dgm:constrLst>
            </dgm:if>
            <dgm:else name="Name4">
              <dgm:constrLst>
                <dgm:constr type="primFontSz" for="des" ptType="node" op="equ" val="65"/>
                <dgm:constr type="w" for="ch" forName="child1group" refType="w" fact="0.38"/>
                <dgm:constr type="h" for="ch" forName="child1group" refType="h" fact="0.32"/>
                <dgm:constr type="t" for="ch" forName="child1group"/>
                <dgm:constr type="r" for="ch" forName="child1group" refType="w"/>
                <dgm:constr type="w" for="ch" forName="child2group" refType="w" fact="0.38"/>
                <dgm:constr type="h" for="ch" forName="child2group" refType="h" fact="0.32"/>
                <dgm:constr type="t" for="ch" forName="child2group"/>
                <dgm:constr type="l" for="ch" forName="child2group"/>
                <dgm:constr type="w" for="ch" forName="child3group" refType="w" fact="0.38"/>
                <dgm:constr type="h" for="ch" forName="child3group" refType="h" fact="0.32"/>
                <dgm:constr type="b" for="ch" forName="child3group" refType="h"/>
                <dgm:constr type="l" for="ch" forName="child3group"/>
                <dgm:constr type="w" for="ch" forName="child4group" refType="w" fact="0.38"/>
                <dgm:constr type="h" for="ch" forName="child4group" refType="h" fact="0.32"/>
                <dgm:constr type="b" for="ch" forName="child4group" refType="h"/>
                <dgm:constr type="r" for="ch" forName="child4group" refType="w"/>
              </dgm:constrLst>
            </dgm:else>
          </dgm:choose>
          <dgm:ruleLst/>
          <dgm:choose name="Name5">
            <dgm:if name="Name6" axis="ch ch" ptType="node node" st="1 1" cnt="1 0" func="cnt" op="gte" val="1">
              <dgm:layoutNode name="child1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7">
                  <dgm:if name="Name8" func="var" arg="dir" op="equ" val="norm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l" for="ch" forName="child1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l" for="ch" forName="child1Text"/>
                    </dgm:constrLst>
                  </dgm:if>
                  <dgm:else name="Name9">
                    <dgm:constrLst>
                      <dgm:constr type="w" for="ch" forName="child1" refType="w"/>
                      <dgm:constr type="h" for="ch" forName="child1" refType="h"/>
                      <dgm:constr type="t" for="ch" forName="child1"/>
                      <dgm:constr type="r" for="ch" forName="child1" refType="w"/>
                      <dgm:constr type="w" for="ch" forName="child1Text" refType="w" fact="0.7"/>
                      <dgm:constr type="h" for="ch" forName="child1Text" refType="h" fact="0.75"/>
                      <dgm:constr type="t" for="ch" forName="child1Text"/>
                      <dgm:constr type="r" for="ch" forName="child1Text" refType="w"/>
                    </dgm:constrLst>
                  </dgm:else>
                </dgm:choose>
                <dgm:ruleLst/>
                <dgm:layoutNode name="child1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1 1" cnt="1 0"/>
                  <dgm:constrLst/>
                  <dgm:ruleLst/>
                </dgm:layoutNode>
                <dgm:layoutNode name="child1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1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0"/>
          </dgm:choose>
          <dgm:choose name="Name11">
            <dgm:if name="Name12" axis="ch ch" ptType="node node" st="2 1" cnt="1 0" func="cnt" op="gte" val="1">
              <dgm:layoutNode name="child2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choose name="Name13">
                  <dgm:if name="Name14" func="var" arg="dir" op="equ" val="norm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r" for="ch" forName="child2" refType="w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r" for="ch" forName="child2Text" refType="w"/>
                    </dgm:constrLst>
                  </dgm:if>
                  <dgm:else name="Name15">
                    <dgm:constrLst>
                      <dgm:constr type="w" for="ch" forName="child2" refType="w"/>
                      <dgm:constr type="h" for="ch" forName="child2" refType="h"/>
                      <dgm:constr type="t" for="ch" forName="child2"/>
                      <dgm:constr type="l" for="ch" forName="child2"/>
                      <dgm:constr type="w" for="ch" forName="child2Text" refType="w" fact="0.7"/>
                      <dgm:constr type="h" for="ch" forName="child2Text" refType="h" fact="0.75"/>
                      <dgm:constr type="t" for="ch" forName="child2Text"/>
                      <dgm:constr type="l" for="ch" forName="child2Text"/>
                    </dgm:constrLst>
                  </dgm:else>
                </dgm:choose>
                <dgm:ruleLst/>
                <dgm:layoutNode name="child2" styleLbl="bgAcc1">
                  <dgm:alg type="sp"/>
                  <dgm:shape xmlns:r="http://schemas.openxmlformats.org/officeDocument/2006/relationships" type="roundRect" r:blip="" zOrderOff="-2">
                    <dgm:adjLst>
                      <dgm:adj idx="1" val="0.1"/>
                    </dgm:adjLst>
                  </dgm:shape>
                  <dgm:presOf axis="ch des" ptType="node node" st="2 1" cnt="1 0"/>
                  <dgm:constrLst/>
                  <dgm:ruleLst/>
                </dgm:layoutNode>
                <dgm:layoutNode name="child2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2" hideGeom="1">
                    <dgm:adjLst>
                      <dgm:adj idx="1" val="0.1"/>
                    </dgm:adjLst>
                  </dgm:shape>
                  <dgm:presOf axis="ch des" ptType="node node" st="2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16"/>
          </dgm:choose>
          <dgm:choose name="Name17">
            <dgm:if name="Name18" axis="ch ch" ptType="node node" st="3 1" cnt="1 0" func="cnt" op="gte" val="1">
              <dgm:layoutNode name="child3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19">
                  <dgm:if name="Name20" func="var" arg="dir" op="equ" val="norm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r" for="ch" forName="child3" refType="w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r" for="ch" forName="child3Text" refType="w"/>
                    </dgm:constrLst>
                  </dgm:if>
                  <dgm:else name="Name21">
                    <dgm:constrLst>
                      <dgm:constr type="w" for="ch" forName="child3" refType="w"/>
                      <dgm:constr type="h" for="ch" forName="child3" refType="h"/>
                      <dgm:constr type="b" for="ch" forName="child3" refType="h"/>
                      <dgm:constr type="l" for="ch" forName="child3"/>
                      <dgm:constr type="w" for="ch" forName="child3Text" refType="w" fact="0.7"/>
                      <dgm:constr type="h" for="ch" forName="child3Text" refType="h" fact="0.75"/>
                      <dgm:constr type="b" for="ch" forName="child3Text" refType="h"/>
                      <dgm:constr type="l" for="ch" forName="child3Text"/>
                    </dgm:constrLst>
                  </dgm:else>
                </dgm:choose>
                <dgm:ruleLst/>
                <dgm:layoutNode name="child3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3 1" cnt="1 0"/>
                  <dgm:constrLst/>
                  <dgm:ruleLst/>
                </dgm:layoutNode>
                <dgm:layoutNode name="child3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3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2"/>
          </dgm:choose>
          <dgm:choose name="Name23">
            <dgm:if name="Name24" axis="ch ch" ptType="node node" st="4 1" cnt="1 0" func="cnt" op="gte" val="1">
              <dgm:layoutNode name="child4group">
                <dgm:alg type="composite">
                  <dgm:param type="horzAlign" val="none"/>
                  <dgm:param type="vertAlign" val="none"/>
                </dgm:alg>
                <dgm:shape xmlns:r="http://schemas.openxmlformats.org/officeDocument/2006/relationships" r:blip="">
                  <dgm:adjLst/>
                </dgm:shape>
                <dgm:presOf/>
                <dgm:choose name="Name25">
                  <dgm:if name="Name26" func="var" arg="dir" op="equ" val="norm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l" for="ch" forName="child4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l" for="ch" forName="child4Text"/>
                    </dgm:constrLst>
                  </dgm:if>
                  <dgm:else name="Name27">
                    <dgm:constrLst>
                      <dgm:constr type="w" for="ch" forName="child4" refType="w"/>
                      <dgm:constr type="h" for="ch" forName="child4" refType="h"/>
                      <dgm:constr type="b" for="ch" forName="child4" refType="h"/>
                      <dgm:constr type="r" for="ch" forName="child4" refType="w"/>
                      <dgm:constr type="w" for="ch" forName="child4Text" refType="w" fact="0.7"/>
                      <dgm:constr type="h" for="ch" forName="child4Text" refType="h" fact="0.75"/>
                      <dgm:constr type="b" for="ch" forName="child4Text" refType="h"/>
                      <dgm:constr type="r" for="ch" forName="child4Text" refType="w"/>
                    </dgm:constrLst>
                  </dgm:else>
                </dgm:choose>
                <dgm:ruleLst/>
                <dgm:layoutNode name="child4" styleLbl="bgAcc1">
                  <dgm:alg type="sp"/>
                  <dgm:shape xmlns:r="http://schemas.openxmlformats.org/officeDocument/2006/relationships" type="roundRect" r:blip="" zOrderOff="-4">
                    <dgm:adjLst>
                      <dgm:adj idx="1" val="0.1"/>
                    </dgm:adjLst>
                  </dgm:shape>
                  <dgm:presOf axis="ch des" ptType="node node" st="4 1" cnt="1 0"/>
                  <dgm:constrLst/>
                  <dgm:ruleLst/>
                </dgm:layoutNode>
                <dgm:layoutNode name="child4Text" styleLbl="bgAcc1">
                  <dgm:varLst>
                    <dgm:bulletEnabled val="1"/>
                  </dgm:varLst>
                  <dgm:alg type="tx">
                    <dgm:param type="stBulletLvl" val="1"/>
                  </dgm:alg>
                  <dgm:shape xmlns:r="http://schemas.openxmlformats.org/officeDocument/2006/relationships" type="roundRect" r:blip="" zOrderOff="-4" hideGeom="1">
                    <dgm:adjLst>
                      <dgm:adj idx="1" val="0.1"/>
                    </dgm:adjLst>
                  </dgm:shape>
                  <dgm:presOf axis="ch des" ptType="node node" st="4 1" cnt="1 0"/>
                  <dgm:constrLst>
                    <dgm:constr type="tMarg" refType="primFontSz" fact="0.3"/>
                    <dgm:constr type="bMarg" refType="primFontSz" fact="0.3"/>
                    <dgm:constr type="lMarg" refType="primFontSz" fact="0.3"/>
                    <dgm:constr type="rMarg" refType="primFontSz" fact="0.3"/>
                  </dgm:constrLst>
                  <dgm:ruleLst>
                    <dgm:rule type="primFontSz" val="5" fact="NaN" max="NaN"/>
                  </dgm:ruleLst>
                </dgm:layoutNode>
              </dgm:layoutNode>
            </dgm:if>
            <dgm:else name="Name28"/>
          </dgm:choose>
          <dgm:layoutNode name="child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ircle">
          <dgm:alg type="composite">
            <dgm:param type="ar" val="1"/>
          </dgm:alg>
          <dgm:shape xmlns:r="http://schemas.openxmlformats.org/officeDocument/2006/relationships" r:blip="">
            <dgm:adjLst/>
          </dgm:shape>
          <dgm:presOf/>
          <dgm:choose name="Name29">
            <dgm:if name="Name30" func="var" arg="dir" op="equ" val="norm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r" for="ch" forName="quadrant1" refType="w" fact="0.5"/>
                <dgm:constr type="rOff" for="ch" forName="quadrant1" refType="w" fact="-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l" for="ch" forName="quadrant2" refType="w" fact="0.5"/>
                <dgm:constr type="lOff" for="ch" forName="quadrant2" refType="w" fact="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l" for="ch" forName="quadrant3" refType="w" fact="0.5"/>
                <dgm:constr type="lOff" for="ch" forName="quadrant3" refType="w" fact="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r" for="ch" forName="quadrant4" refType="w" fact="0.5"/>
                <dgm:constr type="rOff" for="ch" forName="quadrant4" refType="w" fact="-0.01"/>
              </dgm:constrLst>
            </dgm:if>
            <dgm:else name="Name31">
              <dgm:constrLst>
                <dgm:constr type="primFontSz" for="ch" ptType="node" op="equ" val="65"/>
                <dgm:constr type="w" for="ch" forName="quadrant1" refType="w" fact="0.433"/>
                <dgm:constr type="h" for="ch" forName="quadrant1" refType="h" fact="0.433"/>
                <dgm:constr type="b" for="ch" forName="quadrant1" refType="h" fact="0.5"/>
                <dgm:constr type="bOff" for="ch" forName="quadrant1" refType="h" fact="-0.01"/>
                <dgm:constr type="l" for="ch" forName="quadrant1" refType="w" fact="0.5"/>
                <dgm:constr type="lOff" for="ch" forName="quadrant1" refType="w" fact="0.01"/>
                <dgm:constr type="w" for="ch" forName="quadrant2" refType="w" fact="0.433"/>
                <dgm:constr type="h" for="ch" forName="quadrant2" refType="h" fact="0.433"/>
                <dgm:constr type="b" for="ch" forName="quadrant2" refType="h" fact="0.5"/>
                <dgm:constr type="bOff" for="ch" forName="quadrant2" refType="h" fact="-0.01"/>
                <dgm:constr type="r" for="ch" forName="quadrant2" refType="w" fact="0.5"/>
                <dgm:constr type="rOff" for="ch" forName="quadrant2" refType="w" fact="-0.01"/>
                <dgm:constr type="w" for="ch" forName="quadrant3" refType="w" fact="0.433"/>
                <dgm:constr type="h" for="ch" forName="quadrant3" refType="h" fact="0.433"/>
                <dgm:constr type="t" for="ch" forName="quadrant3" refType="h" fact="0.5"/>
                <dgm:constr type="tOff" for="ch" forName="quadrant3" refType="h" fact="0.01"/>
                <dgm:constr type="r" for="ch" forName="quadrant3" refType="w" fact="0.5"/>
                <dgm:constr type="rOff" for="ch" forName="quadrant3" refType="w" fact="-0.01"/>
                <dgm:constr type="w" for="ch" forName="quadrant4" refType="w" fact="0.433"/>
                <dgm:constr type="h" for="ch" forName="quadrant4" refType="h" fact="0.433"/>
                <dgm:constr type="t" for="ch" forName="quadrant4" refType="h" fact="0.5"/>
                <dgm:constr type="tOff" for="ch" forName="quadrant4" refType="h" fact="0.01"/>
                <dgm:constr type="l" for="ch" forName="quadrant4" refType="w" fact="0.5"/>
                <dgm:constr type="lOff" for="ch" forName="quadrant4" refType="w" fact="0.01"/>
              </dgm:constrLst>
            </dgm:else>
          </dgm:choose>
          <dgm:ruleLst/>
          <dgm:layoutNode name="quadrant1" styleLbl="node1">
            <dgm:varLst>
              <dgm:chMax val="1"/>
              <dgm:bulletEnabled val="1"/>
            </dgm:varLst>
            <dgm:alg type="tx"/>
            <dgm:choose name="Name32">
              <dgm:if name="Name33" func="var" arg="dir" op="equ" val="norm">
                <dgm:shape xmlns:r="http://schemas.openxmlformats.org/officeDocument/2006/relationships" type="pieWedge" r:blip="">
                  <dgm:adjLst/>
                </dgm:shape>
              </dgm:if>
              <dgm:else name="Name34">
                <dgm:shape xmlns:r="http://schemas.openxmlformats.org/officeDocument/2006/relationships" rot="90" type="pieWedge" r:blip="">
                  <dgm:adjLst/>
                </dgm:shape>
              </dgm:else>
            </dgm:choose>
            <dgm:presOf axis="ch" ptType="node" cnt="1"/>
            <dgm:constrLst/>
            <dgm:ruleLst>
              <dgm:rule type="primFontSz" val="5" fact="NaN" max="NaN"/>
            </dgm:ruleLst>
          </dgm:layoutNode>
          <dgm:layoutNode name="quadrant2" styleLbl="node1">
            <dgm:varLst>
              <dgm:chMax val="1"/>
              <dgm:bulletEnabled val="1"/>
            </dgm:varLst>
            <dgm:alg type="tx"/>
            <dgm:choose name="Name35">
              <dgm:if name="Name36" func="var" arg="dir" op="equ" val="norm">
                <dgm:shape xmlns:r="http://schemas.openxmlformats.org/officeDocument/2006/relationships" rot="90" type="pieWedge" r:blip="">
                  <dgm:adjLst/>
                </dgm:shape>
              </dgm:if>
              <dgm:else name="Name37">
                <dgm:shape xmlns:r="http://schemas.openxmlformats.org/officeDocument/2006/relationships" type="pieWedge" r:blip="">
                  <dgm:adjLst/>
                </dgm:shape>
              </dgm:else>
            </dgm:choose>
            <dgm:presOf axis="ch" ptType="node" st="2" cnt="1"/>
            <dgm:constrLst/>
            <dgm:ruleLst>
              <dgm:rule type="primFontSz" val="5" fact="NaN" max="NaN"/>
            </dgm:ruleLst>
          </dgm:layoutNode>
          <dgm:layoutNode name="quadrant3" styleLbl="node1">
            <dgm:varLst>
              <dgm:chMax val="1"/>
              <dgm:bulletEnabled val="1"/>
            </dgm:varLst>
            <dgm:alg type="tx"/>
            <dgm:choose name="Name38">
              <dgm:if name="Name39" func="var" arg="dir" op="equ" val="norm">
                <dgm:shape xmlns:r="http://schemas.openxmlformats.org/officeDocument/2006/relationships" rot="180" type="pieWedge" r:blip="">
                  <dgm:adjLst/>
                </dgm:shape>
              </dgm:if>
              <dgm:else name="Name40">
                <dgm:shape xmlns:r="http://schemas.openxmlformats.org/officeDocument/2006/relationships" rot="270" type="pieWedge" r:blip="">
                  <dgm:adjLst/>
                </dgm:shape>
              </dgm:else>
            </dgm:choose>
            <dgm:presOf axis="ch" ptType="node" st="3" cnt="1"/>
            <dgm:constrLst/>
            <dgm:ruleLst>
              <dgm:rule type="primFontSz" val="5" fact="NaN" max="NaN"/>
            </dgm:ruleLst>
          </dgm:layoutNode>
          <dgm:layoutNode name="quadrant4" styleLbl="node1">
            <dgm:varLst>
              <dgm:chMax val="1"/>
              <dgm:bulletEnabled val="1"/>
            </dgm:varLst>
            <dgm:alg type="tx"/>
            <dgm:choose name="Name41">
              <dgm:if name="Name42" func="var" arg="dir" op="equ" val="norm">
                <dgm:shape xmlns:r="http://schemas.openxmlformats.org/officeDocument/2006/relationships" rot="270" type="pieWedge" r:blip="">
                  <dgm:adjLst/>
                </dgm:shape>
              </dgm:if>
              <dgm:else name="Name43">
                <dgm:shape xmlns:r="http://schemas.openxmlformats.org/officeDocument/2006/relationships" rot="180" type="pieWedge" r:blip="">
                  <dgm:adjLst/>
                </dgm:shape>
              </dgm:else>
            </dgm:choose>
            <dgm:presOf axis="ch" ptType="node" st="4" cnt="1"/>
            <dgm:constrLst/>
            <dgm:ruleLst>
              <dgm:rule type="primFontSz" val="5" fact="NaN" max="NaN"/>
            </dgm:ruleLst>
          </dgm:layoutNode>
          <dgm:layoutNode name="quadrantPlaceholder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layoutNode>
        <dgm:layoutNode name="center1" styleLbl="fgShp">
          <dgm:alg type="sp"/>
          <dgm:choose name="Name44">
            <dgm:if name="Name45" func="var" arg="dir" op="equ" val="norm">
              <dgm:shape xmlns:r="http://schemas.openxmlformats.org/officeDocument/2006/relationships" type="circularArrow" r:blip="" zOrderOff="16">
                <dgm:adjLst/>
              </dgm:shape>
            </dgm:if>
            <dgm:else name="Name46">
              <dgm:shape xmlns:r="http://schemas.openxmlformats.org/officeDocument/2006/relationships" rot="180" type="leftCircularArrow" r:blip="" zOrderOff="16">
                <dgm:adjLst/>
              </dgm:shape>
            </dgm:else>
          </dgm:choose>
          <dgm:presOf/>
          <dgm:constrLst/>
          <dgm:ruleLst/>
        </dgm:layoutNode>
        <dgm:layoutNode name="center2" styleLbl="fgShp">
          <dgm:alg type="sp"/>
          <dgm:choose name="Name47">
            <dgm:if name="Name48" func="var" arg="dir" op="equ" val="norm">
              <dgm:shape xmlns:r="http://schemas.openxmlformats.org/officeDocument/2006/relationships" rot="180" type="circularArrow" r:blip="" zOrderOff="16">
                <dgm:adjLst/>
              </dgm:shape>
            </dgm:if>
            <dgm:else name="Name49">
              <dgm:shape xmlns:r="http://schemas.openxmlformats.org/officeDocument/2006/relationships" type="leftCircularArrow" r:blip="" zOrderOff="16">
                <dgm:adjLst/>
              </dgm:shape>
            </dgm:else>
          </dgm:choose>
          <dgm:presOf/>
          <dgm:constrLst/>
          <dgm:ruleLst/>
        </dgm:layoutNode>
      </dgm:if>
      <dgm:else name="Name50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3E99E7-2BAF-4B72-BF62-FD9A305D5582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164C16-6701-4C3A-8284-311E83480B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53167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53219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plan ahead</a:t>
            </a:r>
            <a:r>
              <a:rPr lang="en-GB" baseline="0" dirty="0" smtClean="0"/>
              <a:t> and think about w</a:t>
            </a:r>
            <a:r>
              <a:rPr lang="en-GB" dirty="0" smtClean="0"/>
              <a:t>hat tasks</a:t>
            </a:r>
            <a:r>
              <a:rPr lang="en-GB" baseline="0" dirty="0" smtClean="0"/>
              <a:t> you want your students to do and what outcomes are you looking for?  e.g. encourage discussion in class, read journal articles, reflect on lectures/current awareness</a:t>
            </a:r>
          </a:p>
          <a:p>
            <a:r>
              <a:rPr lang="en-GB" b="1" baseline="0" smtClean="0"/>
              <a:t>Exercise</a:t>
            </a:r>
            <a:r>
              <a:rPr lang="en-GB" b="1" baseline="0" dirty="0" smtClean="0"/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Wiki:  Think /share reflective, collaborative activities you could use with your students.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Minutes - talk to the person next to you about the activities you use, or could use with your students.  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Minutes – demonstrate wiki - Paper wiki/ write each activity onto a post-it.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5 Minute discussion, comments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Egs</a:t>
            </a: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Reading journal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Lab book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Group presentation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Peer support resources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Peer review activity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Course knowledgebase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Learning log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Field notebook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Multi-authored essay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 site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Key terms list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88794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389538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56941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55926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What will the students do?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Think in terms of a task or a process. Beyond reading assigned materials how do you want them to respond? Type of activity? Scale of activity (groups/whole class)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How is it integrated with the rest of the learning process?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- How will you prepare students? 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Give clear instructions to students and explain why you want them to do the task, what will they get from it. Introduce the activity during class time and spending a small amount of class time after the task on follow-up activities. This links the activity with the rest of the learning process. It can be very useful to have students re-read their earlier blog posts and reflect on how their thinking about a topic has changed.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What will motivate students to do it?</a:t>
            </a: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- How is it assessed? What kind of feedback will be given?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Assessment can be  a primary motivating factor for students. A blog can be assessed, but even if it is not explicitly assessed. 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4241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52567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1400" dirty="0" smtClean="0"/>
              <a:t>Exercise:</a:t>
            </a:r>
          </a:p>
          <a:p>
            <a:endParaRPr lang="en-GB" dirty="0" smtClean="0"/>
          </a:p>
          <a:p>
            <a:r>
              <a:rPr lang="en-GB" dirty="0" smtClean="0"/>
              <a:t>Think</a:t>
            </a:r>
            <a:r>
              <a:rPr lang="en-GB" baseline="0" dirty="0" smtClean="0"/>
              <a:t> of one idea you’d like to use Blackboard blogs, wikis or journals for in one of your modules and note it on a post it.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2164C16-6701-4C3A-8284-311E83480B71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2032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B573EA8-E214-45B3-A32D-5CBFCEBA9727}" type="datetimeFigureOut">
              <a:rPr lang="en-GB" smtClean="0"/>
              <a:t>01/07/2016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F51754D-F739-4DAB-905B-F2A6136C0AC0}" type="slidenum">
              <a:rPr lang="en-GB" smtClean="0"/>
              <a:t>‹#›</a:t>
            </a:fld>
            <a:endParaRPr lang="en-GB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10" Type="http://schemas.openxmlformats.org/officeDocument/2006/relationships/image" Target="../media/image4.jpg"/><Relationship Id="rId4" Type="http://schemas.openxmlformats.org/officeDocument/2006/relationships/diagramLayout" Target="../diagrams/layout2.xml"/><Relationship Id="rId9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rror.co.uk/news/uk-news/somme-movingly-remembered-wearehere-men-8323441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Reflective &amp; Collaborative Learning &amp; Teaching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Using Blackboard wikis, blogs and journals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923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908720"/>
            <a:ext cx="8229600" cy="1224136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Why use BB wikis, blogs &amp; journals?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92896"/>
            <a:ext cx="8229600" cy="3831704"/>
          </a:xfrm>
        </p:spPr>
        <p:txBody>
          <a:bodyPr/>
          <a:lstStyle/>
          <a:p>
            <a:r>
              <a:rPr lang="en-GB" dirty="0" smtClean="0"/>
              <a:t>Social Communication</a:t>
            </a:r>
          </a:p>
          <a:p>
            <a:r>
              <a:rPr lang="en-GB" dirty="0" smtClean="0"/>
              <a:t>Learning Object implementation</a:t>
            </a:r>
          </a:p>
          <a:p>
            <a:r>
              <a:rPr lang="en-GB" dirty="0" smtClean="0"/>
              <a:t>Secure Environment</a:t>
            </a:r>
          </a:p>
        </p:txBody>
      </p:sp>
      <p:graphicFrame>
        <p:nvGraphicFramePr>
          <p:cNvPr id="4" name="Content Placeholder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79583223"/>
              </p:ext>
            </p:extLst>
          </p:nvPr>
        </p:nvGraphicFramePr>
        <p:xfrm>
          <a:off x="683568" y="3933056"/>
          <a:ext cx="8208912" cy="24482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248343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68B8E95-F819-4B46-82FC-E39A527CCE9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C539BD-843C-48A3-804C-357225DDF37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6C39E4A-A4FC-476A-B20C-6E6F90C74E7B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B270603-25C2-4FBA-823F-60AF0679529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dirty="0" smtClean="0">
                <a:solidFill>
                  <a:prstClr val="black"/>
                </a:solidFill>
              </a:rPr>
              <a:t>What are wikis</a:t>
            </a:r>
            <a:r>
              <a:rPr lang="en-GB" sz="4000" dirty="0">
                <a:solidFill>
                  <a:prstClr val="black"/>
                </a:solidFill>
              </a:rPr>
              <a:t>, blogs &amp; journals?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389120"/>
          </a:xfrm>
        </p:spPr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638136324"/>
              </p:ext>
            </p:extLst>
          </p:nvPr>
        </p:nvGraphicFramePr>
        <p:xfrm>
          <a:off x="1043608" y="191683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276872"/>
            <a:ext cx="1512168" cy="10801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5856" y="2250940"/>
            <a:ext cx="1584176" cy="11060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2276873"/>
            <a:ext cx="1584175" cy="1080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834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Range of Uses</a:t>
            </a:r>
            <a:endParaRPr lang="en-GB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335744475"/>
              </p:ext>
            </p:extLst>
          </p:nvPr>
        </p:nvGraphicFramePr>
        <p:xfrm>
          <a:off x="827584" y="1772816"/>
          <a:ext cx="6096000" cy="48560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4954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Blog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Seminar Three:</a:t>
            </a:r>
          </a:p>
          <a:p>
            <a:pPr marL="0" indent="0">
              <a:buNone/>
            </a:pPr>
            <a:r>
              <a:rPr lang="en-GB" dirty="0" smtClean="0"/>
              <a:t>Before this week’s seminar take a look at:</a:t>
            </a:r>
          </a:p>
          <a:p>
            <a:pPr>
              <a:spcAft>
                <a:spcPts val="0"/>
              </a:spcAft>
            </a:pPr>
            <a:r>
              <a:rPr lang="en-GB" sz="2800" u="sng" dirty="0">
                <a:solidFill>
                  <a:srgbClr val="0000FF"/>
                </a:solidFill>
                <a:latin typeface="Calibri"/>
                <a:ea typeface="Calibri"/>
                <a:cs typeface="Times New Roman"/>
                <a:hlinkClick r:id="rId3"/>
              </a:rPr>
              <a:t>http://www.mirror.co.uk/news/uk-news/somme-movingly-remembered-wearehere-men-8323441</a:t>
            </a:r>
            <a:endParaRPr lang="en-GB" sz="2800" dirty="0">
              <a:latin typeface="Calibri"/>
              <a:ea typeface="Calibri"/>
              <a:cs typeface="Times New Roman"/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Why is the Battle of the Somme remembered?</a:t>
            </a:r>
          </a:p>
        </p:txBody>
      </p:sp>
    </p:spTree>
    <p:extLst>
      <p:ext uri="{BB962C8B-B14F-4D97-AF65-F5344CB8AC3E}">
        <p14:creationId xmlns:p14="http://schemas.microsoft.com/office/powerpoint/2010/main" val="384016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Journals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What do you want students to do?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How is it integrated into the rest of learning?</a:t>
            </a:r>
          </a:p>
          <a:p>
            <a:pPr marL="342900" lvl="0" indent="-342900">
              <a:buClrTx/>
              <a:buSzTx/>
              <a:buFont typeface="Arial" pitchFamily="34" charset="0"/>
              <a:buChar char="•"/>
            </a:pPr>
            <a:r>
              <a:rPr lang="en-US" sz="3200" dirty="0">
                <a:solidFill>
                  <a:prstClr val="black"/>
                </a:solidFill>
                <a:latin typeface="Calibri"/>
              </a:rPr>
              <a:t>What will motivate students to do it?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719716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Good &amp; the Bad</a:t>
            </a:r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What works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GB" dirty="0" smtClean="0"/>
              <a:t>What doesn’t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ClrTx/>
              <a:buSzTx/>
            </a:pPr>
            <a:r>
              <a:rPr lang="en-GB" sz="2400" dirty="0">
                <a:solidFill>
                  <a:prstClr val="black"/>
                </a:solidFill>
                <a:latin typeface="Calibri"/>
              </a:rPr>
              <a:t>Assigned journal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writings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Pre-writing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Examples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of good blogs / blog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posts &amp; journals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Require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writing on the process of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blogging/ making a journal entry</a:t>
            </a:r>
            <a:endParaRPr lang="en-GB" sz="2400" dirty="0">
              <a:solidFill>
                <a:prstClr val="black"/>
              </a:solidFill>
              <a:latin typeface="Calibri"/>
            </a:endParaRP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Vague guidelines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Lack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of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prompts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Complete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reliance on the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blog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Duplication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of function with other delivery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mode</a:t>
            </a:r>
          </a:p>
          <a:p>
            <a:pPr>
              <a:buClrTx/>
              <a:buSzTx/>
            </a:pP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Need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for </a:t>
            </a:r>
            <a:r>
              <a:rPr lang="en-GB" sz="2400" dirty="0" smtClean="0">
                <a:solidFill>
                  <a:prstClr val="black"/>
                </a:solidFill>
                <a:latin typeface="Calibri"/>
              </a:rPr>
              <a:t>blog/journal </a:t>
            </a:r>
            <a:r>
              <a:rPr lang="en-GB" sz="2400" dirty="0">
                <a:solidFill>
                  <a:prstClr val="black"/>
                </a:solidFill>
                <a:latin typeface="Calibri"/>
              </a:rPr>
              <a:t>not identified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6926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Give it a go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For help and support contact the E-learning Group for more information: </a:t>
            </a:r>
          </a:p>
          <a:p>
            <a:pPr marL="0" indent="0">
              <a:buNone/>
            </a:pPr>
            <a:r>
              <a:rPr lang="en-GB" sz="3200" dirty="0" smtClean="0">
                <a:solidFill>
                  <a:prstClr val="black"/>
                </a:solidFill>
                <a:latin typeface="Calibri"/>
              </a:rPr>
              <a:t>Blackboard </a:t>
            </a:r>
            <a:r>
              <a:rPr lang="en-GB" sz="3200" dirty="0">
                <a:solidFill>
                  <a:prstClr val="black"/>
                </a:solidFill>
                <a:latin typeface="Calibri"/>
              </a:rPr>
              <a:t>queries 	bb-team@aber.ac.uk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65573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2979A9607AEC45A3EB69AD70C05FE2" ma:contentTypeVersion="21" ma:contentTypeDescription="Create a new document." ma:contentTypeScope="" ma:versionID="e3c8c12cacb1542197ed0f965f3cb2d0">
  <xsd:schema xmlns:xsd="http://www.w3.org/2001/XMLSchema" xmlns:xs="http://www.w3.org/2001/XMLSchema" xmlns:p="http://schemas.microsoft.com/office/2006/metadata/properties" xmlns:ns2="3aa72657-aade-40dc-9fe9-efcfca6458f2" xmlns:ns3="47848b28-c835-4bfd-8f54-2996db37bbdb" targetNamespace="http://schemas.microsoft.com/office/2006/metadata/properties" ma:root="true" ma:fieldsID="21c439b009204a5b3c01058a95501536" ns2:_="" ns3:_="">
    <xsd:import namespace="3aa72657-aade-40dc-9fe9-efcfca6458f2"/>
    <xsd:import namespace="47848b28-c835-4bfd-8f54-2996db37bbdb"/>
    <xsd:element name="properties">
      <xsd:complexType>
        <xsd:sequence>
          <xsd:element name="documentManagement">
            <xsd:complexType>
              <xsd:all>
                <xsd:element ref="ns2:Relates_x0020_to" minOccurs="0"/>
                <xsd:element ref="ns2:Year" minOccurs="0"/>
                <xsd:element ref="ns3:SharedWithUsers" minOccurs="0"/>
                <xsd:element ref="ns3:SharedWithDetails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EventHashCode" minOccurs="0"/>
                <xsd:element ref="ns2:MediaServiceGenerationTime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aa72657-aade-40dc-9fe9-efcfca6458f2" elementFormDefault="qualified">
    <xsd:import namespace="http://schemas.microsoft.com/office/2006/documentManagement/types"/>
    <xsd:import namespace="http://schemas.microsoft.com/office/infopath/2007/PartnerControls"/>
    <xsd:element name="Relates_x0020_to" ma:index="4" nillable="true" ma:displayName="Relates to" ma:internalName="Relates_x0020_to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udget"/>
                    <xsd:enumeration value="Chairs"/>
                    <xsd:enumeration value="Follow Up"/>
                    <xsd:enumeration value="Hospitality"/>
                    <xsd:enumeration value="Organisational"/>
                    <xsd:enumeration value="Pack"/>
                    <xsd:enumeration value="Papers"/>
                    <xsd:enumeration value="Planning"/>
                    <xsd:enumeration value="Proposals"/>
                    <xsd:enumeration value="Publicity"/>
                    <xsd:enumeration value="Sessions"/>
                    <xsd:enumeration value="Workshops"/>
                    <xsd:enumeration value="Feedback"/>
                  </xsd:restriction>
                </xsd:simpleType>
              </xsd:element>
            </xsd:sequence>
          </xsd:extension>
        </xsd:complexContent>
      </xsd:complexType>
    </xsd:element>
    <xsd:element name="Year" ma:index="5" nillable="true" ma:displayName="Year" ma:description="Year of Conference" ma:internalName="Year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3"/>
                    <xsd:enumeration value="2014"/>
                    <xsd:enumeration value="2015"/>
                    <xsd:enumeration value="2016"/>
                    <xsd:enumeration value="2017"/>
                    <xsd:enumeration value="2018"/>
                  </xsd:restriction>
                </xsd:simpleType>
              </xsd:element>
            </xsd:sequence>
          </xsd:extension>
        </xsd:complexContent>
      </xsd:complexType>
    </xsd:element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7848b28-c835-4bfd-8f54-2996db37bbdb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3aa72657-aade-40dc-9fe9-efcfca6458f2">
      <Value>2016</Value>
    </Year>
    <Relates_x0020_to xmlns="3aa72657-aade-40dc-9fe9-efcfca6458f2"/>
  </documentManagement>
</p:properties>
</file>

<file path=customXml/itemProps1.xml><?xml version="1.0" encoding="utf-8"?>
<ds:datastoreItem xmlns:ds="http://schemas.openxmlformats.org/officeDocument/2006/customXml" ds:itemID="{561DAC14-9223-47AE-9B26-BD0D093120CA}"/>
</file>

<file path=customXml/itemProps2.xml><?xml version="1.0" encoding="utf-8"?>
<ds:datastoreItem xmlns:ds="http://schemas.openxmlformats.org/officeDocument/2006/customXml" ds:itemID="{569E72A2-C13F-4B3E-85D1-60B82C833323}"/>
</file>

<file path=customXml/itemProps3.xml><?xml version="1.0" encoding="utf-8"?>
<ds:datastoreItem xmlns:ds="http://schemas.openxmlformats.org/officeDocument/2006/customXml" ds:itemID="{47FD3EBD-E3FD-45A8-8EF2-BC4B813781A4}"/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4470</TotalTime>
  <Words>603</Words>
  <Application>Microsoft Office PowerPoint</Application>
  <PresentationFormat>On-screen Show (4:3)</PresentationFormat>
  <Paragraphs>92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Flow</vt:lpstr>
      <vt:lpstr>Reflective &amp; Collaborative Learning &amp; Teaching</vt:lpstr>
      <vt:lpstr>Why use BB wikis, blogs &amp; journals?</vt:lpstr>
      <vt:lpstr>What are wikis, blogs &amp; journals?</vt:lpstr>
      <vt:lpstr>Range of Uses</vt:lpstr>
      <vt:lpstr>Blog</vt:lpstr>
      <vt:lpstr>Journals</vt:lpstr>
      <vt:lpstr>The Good &amp; the Bad</vt:lpstr>
      <vt:lpstr>Give it a go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Reflective &amp; Collaborative Learning &amp; Teaching</dc:title>
  <dc:creator>Susan Lisa Ferguson</dc:creator>
  <cp:lastModifiedBy>Susan Lisa Ferguson </cp:lastModifiedBy>
  <cp:revision>20</cp:revision>
  <cp:lastPrinted>2016-07-04T14:43:03Z</cp:lastPrinted>
  <dcterms:created xsi:type="dcterms:W3CDTF">2016-07-01T13:32:53Z</dcterms:created>
  <dcterms:modified xsi:type="dcterms:W3CDTF">2016-07-04T16:03:42Z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0x010100322979A9607AEC45A3EB69AD70C05FE2</vt:lpwstr>
  </property>
</Properties>
</file>