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60" r:id="rId4"/>
    <p:sldId id="261" r:id="rId5"/>
    <p:sldId id="276" r:id="rId6"/>
    <p:sldId id="278" r:id="rId7"/>
    <p:sldId id="277" r:id="rId8"/>
    <p:sldId id="281" r:id="rId9"/>
    <p:sldId id="282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5A568-264B-474E-B9FB-F27F1E6FDC10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9188E-1303-4CDB-8EFA-A5AD3469B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304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7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19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7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934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02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34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24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07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9188E-1303-4CDB-8EFA-A5AD3469B2F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2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iswhisperer.com/shut-up-and-writ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Welcome p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" t="399" r="-399" b="-39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937252" y="1557338"/>
            <a:ext cx="708219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altLang="en-US" sz="3200" b="1" dirty="0" smtClean="0">
                <a:solidFill>
                  <a:schemeClr val="bg1"/>
                </a:solidFill>
                <a:latin typeface="+mn-lt"/>
              </a:rPr>
              <a:t>Shut Up and Write!:</a:t>
            </a:r>
          </a:p>
          <a:p>
            <a:pPr algn="ctr"/>
            <a:r>
              <a:rPr lang="en-GB" altLang="en-US" sz="3200" b="1" dirty="0" smtClean="0">
                <a:solidFill>
                  <a:schemeClr val="bg1"/>
                </a:solidFill>
                <a:latin typeface="+mn-lt"/>
              </a:rPr>
              <a:t>Running an online writing support group</a:t>
            </a:r>
            <a:endParaRPr lang="en-GB" alt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16530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Jennie Hill Department of Information Studies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81717" y="2132856"/>
            <a:ext cx="7416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endParaRPr lang="en-GB" altLang="en-US" dirty="0" smtClean="0">
              <a:latin typeface="+mn-lt"/>
            </a:endParaRPr>
          </a:p>
          <a:p>
            <a:pPr algn="ctr"/>
            <a:r>
              <a:rPr lang="en-GB" sz="3400" b="1" dirty="0"/>
              <a:t>Shut up and Write!</a:t>
            </a:r>
            <a:r>
              <a:rPr lang="en-GB" sz="3400" dirty="0"/>
              <a:t> turns writing from a solitary, to a social </a:t>
            </a:r>
            <a:r>
              <a:rPr lang="en-GB" sz="3400" dirty="0" smtClean="0"/>
              <a:t>experience</a:t>
            </a:r>
          </a:p>
          <a:p>
            <a:pPr algn="r"/>
            <a:r>
              <a:rPr lang="en-GB" altLang="en-US" sz="1200" dirty="0">
                <a:latin typeface="+mn-lt"/>
              </a:rPr>
              <a:t>Thesis Whisperer: </a:t>
            </a:r>
            <a:r>
              <a:rPr lang="en-GB" altLang="en-US" sz="1200" dirty="0">
                <a:latin typeface="+mn-lt"/>
                <a:hlinkClick r:id="rId4"/>
              </a:rPr>
              <a:t>https://thesiswhisperer.com/shut-up-and-write</a:t>
            </a:r>
            <a:r>
              <a:rPr lang="en-GB" altLang="en-US" sz="1200" dirty="0" smtClean="0">
                <a:latin typeface="+mn-lt"/>
                <a:hlinkClick r:id="rId4"/>
              </a:rPr>
              <a:t>/</a:t>
            </a:r>
            <a:r>
              <a:rPr lang="en-GB" altLang="en-US" sz="1200" dirty="0" smtClean="0">
                <a:latin typeface="+mn-lt"/>
              </a:rPr>
              <a:t> </a:t>
            </a:r>
            <a:endParaRPr lang="en-GB" altLang="en-US" sz="1200" dirty="0">
              <a:latin typeface="+mn-lt"/>
            </a:endParaRPr>
          </a:p>
          <a:p>
            <a:pPr algn="just"/>
            <a:endParaRPr lang="en-GB" altLang="en-US" dirty="0" smtClean="0">
              <a:latin typeface="+mn-lt"/>
            </a:endParaRPr>
          </a:p>
          <a:p>
            <a:endParaRPr lang="en-GB" altLang="en-US" dirty="0">
              <a:latin typeface="+mn-lt"/>
            </a:endParaRPr>
          </a:p>
          <a:p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86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7416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altLang="en-US" b="1" dirty="0" smtClean="0">
                <a:latin typeface="+mn-lt"/>
              </a:rPr>
              <a:t>Who uses SUAW?</a:t>
            </a:r>
          </a:p>
          <a:p>
            <a:pPr algn="ctr"/>
            <a:endParaRPr lang="en-GB" altLang="en-US" b="1" dirty="0" smtClean="0">
              <a:latin typeface="+mn-lt"/>
            </a:endParaRPr>
          </a:p>
          <a:p>
            <a:r>
              <a:rPr lang="en-GB" altLang="en-US" dirty="0" smtClean="0">
                <a:latin typeface="+mn-lt"/>
              </a:rPr>
              <a:t>Creative writers</a:t>
            </a:r>
          </a:p>
          <a:p>
            <a:endParaRPr lang="en-GB" altLang="en-US" dirty="0">
              <a:latin typeface="+mn-lt"/>
            </a:endParaRPr>
          </a:p>
          <a:p>
            <a:r>
              <a:rPr lang="en-GB" altLang="en-US" dirty="0" err="1" smtClean="0">
                <a:latin typeface="+mn-lt"/>
              </a:rPr>
              <a:t>Phd</a:t>
            </a:r>
            <a:r>
              <a:rPr lang="en-GB" altLang="en-US" dirty="0" smtClean="0">
                <a:latin typeface="+mn-lt"/>
              </a:rPr>
              <a:t> students</a:t>
            </a:r>
          </a:p>
          <a:p>
            <a:endParaRPr lang="en-GB" altLang="en-US" dirty="0">
              <a:latin typeface="+mn-lt"/>
            </a:endParaRPr>
          </a:p>
          <a:p>
            <a:r>
              <a:rPr lang="en-GB" altLang="en-US" dirty="0" smtClean="0">
                <a:latin typeface="+mn-lt"/>
              </a:rPr>
              <a:t>Academics</a:t>
            </a:r>
          </a:p>
          <a:p>
            <a:endParaRPr lang="en-GB" altLang="en-US" b="1" dirty="0">
              <a:latin typeface="+mn-lt"/>
            </a:endParaRPr>
          </a:p>
          <a:p>
            <a:endParaRPr lang="en-GB" altLang="en-US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91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536" y="1694842"/>
            <a:ext cx="71278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GB" b="1" dirty="0" smtClean="0">
              <a:latin typeface="+mn-lt"/>
            </a:endParaRPr>
          </a:p>
          <a:p>
            <a:pPr marL="0" indent="0" algn="ctr"/>
            <a:r>
              <a:rPr lang="en-GB" altLang="en-US" b="1" dirty="0" smtClean="0">
                <a:latin typeface="+mn-lt"/>
              </a:rPr>
              <a:t>Benefits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Overcoming procrastination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Routine for writing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Social interaction – accountability</a:t>
            </a: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Concentrated bursts of activity</a:t>
            </a: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3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1484784"/>
            <a:ext cx="7127875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b="1" dirty="0" smtClean="0">
                <a:latin typeface="+mn-lt"/>
              </a:rPr>
              <a:t>Distance Learners</a:t>
            </a:r>
          </a:p>
          <a:p>
            <a:pPr algn="ctr"/>
            <a:endParaRPr lang="en-GB" b="1" dirty="0" smtClean="0">
              <a:latin typeface="+mn-lt"/>
            </a:endParaRPr>
          </a:p>
          <a:p>
            <a:pPr marL="0" indent="0"/>
            <a:endParaRPr lang="en-GB" sz="1400" dirty="0"/>
          </a:p>
          <a:p>
            <a:pPr marL="0" indent="0"/>
            <a:r>
              <a:rPr lang="en-GB" altLang="en-US" dirty="0" smtClean="0">
                <a:latin typeface="+mn-lt"/>
              </a:rPr>
              <a:t>Away from department and peers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Demands on time</a:t>
            </a: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Motivation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8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5902" y="1708917"/>
            <a:ext cx="71278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GB" dirty="0" smtClean="0">
                <a:latin typeface="+mn-lt"/>
              </a:rPr>
              <a:t>Run via Twitter @</a:t>
            </a:r>
            <a:r>
              <a:rPr lang="en-GB" dirty="0" err="1" smtClean="0">
                <a:latin typeface="+mn-lt"/>
              </a:rPr>
              <a:t>suawdis</a:t>
            </a:r>
            <a:endParaRPr lang="en-GB" dirty="0" smtClean="0">
              <a:latin typeface="+mn-lt"/>
            </a:endParaRP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Tuesday 8-9pm, Sunday 10-11am</a:t>
            </a:r>
          </a:p>
          <a:p>
            <a:endParaRPr lang="en-GB" dirty="0">
              <a:latin typeface="+mn-lt"/>
            </a:endParaRPr>
          </a:p>
          <a:p>
            <a:r>
              <a:rPr lang="en-GB" dirty="0" smtClean="0">
                <a:latin typeface="+mn-lt"/>
              </a:rPr>
              <a:t>Moderated chat</a:t>
            </a:r>
          </a:p>
          <a:p>
            <a:endParaRPr lang="en-GB" altLang="en-US" dirty="0">
              <a:latin typeface="+mn-lt"/>
            </a:endParaRPr>
          </a:p>
          <a:p>
            <a:r>
              <a:rPr lang="en-GB" altLang="en-US" dirty="0" smtClean="0">
                <a:latin typeface="+mn-lt"/>
              </a:rPr>
              <a:t>Two 25 minute sessions with social break</a:t>
            </a:r>
          </a:p>
          <a:p>
            <a:endParaRPr lang="en-GB" altLang="en-US" dirty="0">
              <a:latin typeface="+mn-lt"/>
            </a:endParaRPr>
          </a:p>
          <a:p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88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1560" y="1677320"/>
            <a:ext cx="71278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/>
            <a:r>
              <a:rPr lang="en-GB" altLang="en-US" dirty="0" smtClean="0">
                <a:latin typeface="+mn-lt"/>
              </a:rPr>
              <a:t> </a:t>
            </a:r>
            <a:r>
              <a:rPr lang="en-GB" altLang="en-US" b="1" dirty="0" smtClean="0">
                <a:latin typeface="+mn-lt"/>
              </a:rPr>
              <a:t>Feedback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More likely to study if students felt they had a commitment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Doing an hours work made them more likely to carry on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Tweets appearing in feed encouraging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Helped focus attention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Surprise at how much can be achieved in one hour</a:t>
            </a:r>
            <a:endParaRPr lang="en-GB" altLang="en-US" dirty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98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1898560"/>
            <a:ext cx="71278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/>
            <a:r>
              <a:rPr lang="en-GB" altLang="en-US" b="1" dirty="0" smtClean="0">
                <a:latin typeface="+mn-lt"/>
              </a:rPr>
              <a:t>Observations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Numbers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Timing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Progress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5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1898560"/>
            <a:ext cx="712787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algn="ctr"/>
            <a:r>
              <a:rPr lang="en-GB" altLang="en-US" b="1" dirty="0" smtClean="0">
                <a:latin typeface="+mn-lt"/>
              </a:rPr>
              <a:t>Future plans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Different format – Blackboard?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smtClean="0">
                <a:latin typeface="+mn-lt"/>
              </a:rPr>
              <a:t>Student-led sessions</a:t>
            </a: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r>
              <a:rPr lang="en-GB" altLang="en-US" dirty="0" err="1" smtClean="0">
                <a:latin typeface="+mn-lt"/>
              </a:rPr>
              <a:t>Pacting</a:t>
            </a:r>
            <a:r>
              <a:rPr lang="en-GB" altLang="en-US" dirty="0" smtClean="0">
                <a:latin typeface="+mn-lt"/>
              </a:rPr>
              <a:t> area</a:t>
            </a: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 smtClean="0">
              <a:latin typeface="+mn-lt"/>
            </a:endParaRPr>
          </a:p>
          <a:p>
            <a:pPr marL="0" indent="0"/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513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29B46250-3A1A-4EAA-B048-76B8E98B026F}"/>
</file>

<file path=customXml/itemProps2.xml><?xml version="1.0" encoding="utf-8"?>
<ds:datastoreItem xmlns:ds="http://schemas.openxmlformats.org/officeDocument/2006/customXml" ds:itemID="{A1DDB039-2940-48C9-A774-035000862FB6}"/>
</file>

<file path=customXml/itemProps3.xml><?xml version="1.0" encoding="utf-8"?>
<ds:datastoreItem xmlns:ds="http://schemas.openxmlformats.org/officeDocument/2006/customXml" ds:itemID="{D101DE4D-E392-4A48-A062-8C86A276C920}"/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141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Aberystwyth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Howard Adair</dc:creator>
  <cp:lastModifiedBy>Jennie Alison Hill [jdh]</cp:lastModifiedBy>
  <cp:revision>35</cp:revision>
  <cp:lastPrinted>2016-07-07T14:59:41Z</cp:lastPrinted>
  <dcterms:created xsi:type="dcterms:W3CDTF">2008-11-11T16:31:01Z</dcterms:created>
  <dcterms:modified xsi:type="dcterms:W3CDTF">2016-07-07T15:42:08Z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