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7.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14"/>
  </p:notesMasterIdLst>
  <p:sldIdLst>
    <p:sldId id="256" r:id="rId5"/>
    <p:sldId id="257" r:id="rId6"/>
    <p:sldId id="258" r:id="rId7"/>
    <p:sldId id="262" r:id="rId8"/>
    <p:sldId id="259" r:id="rId9"/>
    <p:sldId id="260" r:id="rId10"/>
    <p:sldId id="263" r:id="rId11"/>
    <p:sldId id="265"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789206-F22E-4643-8830-776BD12C97E0}">
          <p14:sldIdLst>
            <p14:sldId id="256"/>
            <p14:sldId id="257"/>
            <p14:sldId id="258"/>
            <p14:sldId id="262"/>
            <p14:sldId id="259"/>
            <p14:sldId id="260"/>
            <p14:sldId id="263"/>
          </p14:sldIdLst>
        </p14:section>
        <p14:section name="Untitled Section" id="{CDEE4D43-A0DB-4B5F-B1E6-712FF30ABB8D}">
          <p14:sldIdLst>
            <p14:sldId id="265"/>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64978" autoAdjust="0"/>
  </p:normalViewPr>
  <p:slideViewPr>
    <p:cSldViewPr snapToGrid="0">
      <p:cViewPr varScale="1">
        <p:scale>
          <a:sx n="75" d="100"/>
          <a:sy n="75" d="100"/>
        </p:scale>
        <p:origin x="1836"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304656-3EDD-4D6B-9B42-9B41452B9D9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01FB7E03-B2E1-4DD0-A8B3-F073878EB558}">
      <dgm:prSet phldrT="[Text]" custT="1"/>
      <dgm:spPr>
        <a:solidFill>
          <a:schemeClr val="accent2"/>
        </a:solidFill>
      </dgm:spPr>
      <dgm:t>
        <a:bodyPr/>
        <a:lstStyle/>
        <a:p>
          <a:r>
            <a:rPr lang="en-GB" sz="1800" b="1" dirty="0" smtClean="0"/>
            <a:t>Discover</a:t>
          </a:r>
          <a:endParaRPr lang="en-GB" sz="1600" b="1" dirty="0" smtClean="0"/>
        </a:p>
        <a:p>
          <a:r>
            <a:rPr lang="en-GB" sz="1600" dirty="0" smtClean="0"/>
            <a:t>The best of what is</a:t>
          </a:r>
          <a:endParaRPr lang="en-GB" sz="1600" dirty="0"/>
        </a:p>
      </dgm:t>
    </dgm:pt>
    <dgm:pt modelId="{52B3554F-3DDE-47F6-AA21-5C5368B22C55}" type="parTrans" cxnId="{DC0261B0-AE6C-4690-95B7-A58919FBC429}">
      <dgm:prSet/>
      <dgm:spPr/>
      <dgm:t>
        <a:bodyPr/>
        <a:lstStyle/>
        <a:p>
          <a:endParaRPr lang="en-GB"/>
        </a:p>
      </dgm:t>
    </dgm:pt>
    <dgm:pt modelId="{A34874B2-9851-4945-8C0C-0ED31AAB2134}" type="sibTrans" cxnId="{DC0261B0-AE6C-4690-95B7-A58919FBC429}">
      <dgm:prSet/>
      <dgm:spPr>
        <a:solidFill>
          <a:schemeClr val="accent2">
            <a:lumMod val="40000"/>
            <a:lumOff val="60000"/>
          </a:schemeClr>
        </a:solidFill>
      </dgm:spPr>
      <dgm:t>
        <a:bodyPr/>
        <a:lstStyle/>
        <a:p>
          <a:endParaRPr lang="en-GB"/>
        </a:p>
      </dgm:t>
    </dgm:pt>
    <dgm:pt modelId="{44394A21-1E96-48B6-B2B2-1717578D741E}">
      <dgm:prSet phldrT="[Text]" custT="1"/>
      <dgm:spPr>
        <a:solidFill>
          <a:schemeClr val="accent2"/>
        </a:solidFill>
      </dgm:spPr>
      <dgm:t>
        <a:bodyPr/>
        <a:lstStyle/>
        <a:p>
          <a:r>
            <a:rPr lang="en-GB" sz="1800" b="1" dirty="0" smtClean="0"/>
            <a:t>Dream</a:t>
          </a:r>
          <a:endParaRPr lang="en-GB" sz="1600" b="1" dirty="0" smtClean="0"/>
        </a:p>
        <a:p>
          <a:r>
            <a:rPr lang="en-GB" sz="1600" dirty="0" smtClean="0"/>
            <a:t>What can be</a:t>
          </a:r>
          <a:endParaRPr lang="en-GB" sz="1600" dirty="0"/>
        </a:p>
      </dgm:t>
    </dgm:pt>
    <dgm:pt modelId="{3B1FD91F-D396-4937-BD18-C144D390470E}" type="parTrans" cxnId="{6AC01FFF-2DB9-4345-9BA9-500B00C43B0B}">
      <dgm:prSet/>
      <dgm:spPr/>
      <dgm:t>
        <a:bodyPr/>
        <a:lstStyle/>
        <a:p>
          <a:endParaRPr lang="en-GB"/>
        </a:p>
      </dgm:t>
    </dgm:pt>
    <dgm:pt modelId="{ED95FF1E-F01C-4C39-935F-A0E277011CBB}" type="sibTrans" cxnId="{6AC01FFF-2DB9-4345-9BA9-500B00C43B0B}">
      <dgm:prSet/>
      <dgm:spPr>
        <a:solidFill>
          <a:schemeClr val="accent2">
            <a:lumMod val="40000"/>
            <a:lumOff val="60000"/>
          </a:schemeClr>
        </a:solidFill>
      </dgm:spPr>
      <dgm:t>
        <a:bodyPr/>
        <a:lstStyle/>
        <a:p>
          <a:endParaRPr lang="en-GB" dirty="0"/>
        </a:p>
      </dgm:t>
    </dgm:pt>
    <dgm:pt modelId="{A60816DB-30DA-4A17-AB4A-5A028A3B0C96}">
      <dgm:prSet phldrT="[Text]" custT="1"/>
      <dgm:spPr>
        <a:solidFill>
          <a:schemeClr val="accent2"/>
        </a:solidFill>
      </dgm:spPr>
      <dgm:t>
        <a:bodyPr/>
        <a:lstStyle/>
        <a:p>
          <a:r>
            <a:rPr lang="en-GB" sz="1800" b="1" dirty="0" smtClean="0"/>
            <a:t>Design</a:t>
          </a:r>
          <a:endParaRPr lang="en-GB" sz="1600" b="1" dirty="0" smtClean="0"/>
        </a:p>
        <a:p>
          <a:r>
            <a:rPr lang="en-GB" sz="1600" dirty="0" smtClean="0"/>
            <a:t>Plan what will be</a:t>
          </a:r>
          <a:endParaRPr lang="en-GB" sz="1600" dirty="0"/>
        </a:p>
      </dgm:t>
    </dgm:pt>
    <dgm:pt modelId="{473C0116-B966-48EE-83FC-8DEEF88AD9B5}" type="parTrans" cxnId="{4F679A4A-EE6D-454D-BAE1-23A93DF7A1C1}">
      <dgm:prSet/>
      <dgm:spPr/>
      <dgm:t>
        <a:bodyPr/>
        <a:lstStyle/>
        <a:p>
          <a:endParaRPr lang="en-GB"/>
        </a:p>
      </dgm:t>
    </dgm:pt>
    <dgm:pt modelId="{BF7A1F07-9EEF-4A53-9DCB-238250E53EC9}" type="sibTrans" cxnId="{4F679A4A-EE6D-454D-BAE1-23A93DF7A1C1}">
      <dgm:prSet/>
      <dgm:spPr>
        <a:solidFill>
          <a:schemeClr val="accent2">
            <a:lumMod val="40000"/>
            <a:lumOff val="60000"/>
          </a:schemeClr>
        </a:solidFill>
      </dgm:spPr>
      <dgm:t>
        <a:bodyPr/>
        <a:lstStyle/>
        <a:p>
          <a:endParaRPr lang="en-GB"/>
        </a:p>
      </dgm:t>
    </dgm:pt>
    <dgm:pt modelId="{AAD140B5-508F-42FE-89FE-D20A2E363DF7}">
      <dgm:prSet phldrT="[Text]" custT="1"/>
      <dgm:spPr>
        <a:solidFill>
          <a:schemeClr val="accent2"/>
        </a:solidFill>
      </dgm:spPr>
      <dgm:t>
        <a:bodyPr/>
        <a:lstStyle/>
        <a:p>
          <a:r>
            <a:rPr lang="en-GB" sz="1800" dirty="0" smtClean="0"/>
            <a:t>Deliver</a:t>
          </a:r>
          <a:endParaRPr lang="en-GB" sz="1600" dirty="0" smtClean="0"/>
        </a:p>
        <a:p>
          <a:r>
            <a:rPr lang="en-GB" sz="1600" dirty="0" smtClean="0"/>
            <a:t>Provide the new vision</a:t>
          </a:r>
          <a:endParaRPr lang="en-GB" sz="1600" dirty="0"/>
        </a:p>
      </dgm:t>
    </dgm:pt>
    <dgm:pt modelId="{E321DD89-5B7D-4108-9FC2-2F43D42834FC}" type="parTrans" cxnId="{745CFDBA-7596-404F-9505-F92F1145673D}">
      <dgm:prSet/>
      <dgm:spPr/>
      <dgm:t>
        <a:bodyPr/>
        <a:lstStyle/>
        <a:p>
          <a:endParaRPr lang="en-GB"/>
        </a:p>
      </dgm:t>
    </dgm:pt>
    <dgm:pt modelId="{6B60F00F-1268-4546-B029-0094FAC30F24}" type="sibTrans" cxnId="{745CFDBA-7596-404F-9505-F92F1145673D}">
      <dgm:prSet/>
      <dgm:spPr>
        <a:solidFill>
          <a:schemeClr val="accent2">
            <a:lumMod val="40000"/>
            <a:lumOff val="60000"/>
          </a:schemeClr>
        </a:solidFill>
      </dgm:spPr>
      <dgm:t>
        <a:bodyPr/>
        <a:lstStyle/>
        <a:p>
          <a:endParaRPr lang="en-GB"/>
        </a:p>
      </dgm:t>
    </dgm:pt>
    <dgm:pt modelId="{4F2FE369-BA78-4AE5-B49A-7279B1FDC6BF}" type="pres">
      <dgm:prSet presAssocID="{67304656-3EDD-4D6B-9B42-9B41452B9D95}" presName="cycle" presStyleCnt="0">
        <dgm:presLayoutVars>
          <dgm:dir/>
          <dgm:resizeHandles val="exact"/>
        </dgm:presLayoutVars>
      </dgm:prSet>
      <dgm:spPr/>
      <dgm:t>
        <a:bodyPr/>
        <a:lstStyle/>
        <a:p>
          <a:endParaRPr lang="en-US"/>
        </a:p>
      </dgm:t>
    </dgm:pt>
    <dgm:pt modelId="{55C59057-DFA6-4799-8467-78DDB89C580A}" type="pres">
      <dgm:prSet presAssocID="{01FB7E03-B2E1-4DD0-A8B3-F073878EB558}" presName="node" presStyleLbl="node1" presStyleIdx="0" presStyleCnt="4">
        <dgm:presLayoutVars>
          <dgm:bulletEnabled val="1"/>
        </dgm:presLayoutVars>
      </dgm:prSet>
      <dgm:spPr/>
      <dgm:t>
        <a:bodyPr/>
        <a:lstStyle/>
        <a:p>
          <a:endParaRPr lang="en-GB"/>
        </a:p>
      </dgm:t>
    </dgm:pt>
    <dgm:pt modelId="{F5A8415F-722F-47B8-AF3E-A84F6D8B9858}" type="pres">
      <dgm:prSet presAssocID="{A34874B2-9851-4945-8C0C-0ED31AAB2134}" presName="sibTrans" presStyleLbl="sibTrans2D1" presStyleIdx="0" presStyleCnt="4"/>
      <dgm:spPr/>
      <dgm:t>
        <a:bodyPr/>
        <a:lstStyle/>
        <a:p>
          <a:endParaRPr lang="en-US"/>
        </a:p>
      </dgm:t>
    </dgm:pt>
    <dgm:pt modelId="{DC183806-DBAE-46DF-A2B1-05486F14CF85}" type="pres">
      <dgm:prSet presAssocID="{A34874B2-9851-4945-8C0C-0ED31AAB2134}" presName="connectorText" presStyleLbl="sibTrans2D1" presStyleIdx="0" presStyleCnt="4"/>
      <dgm:spPr/>
      <dgm:t>
        <a:bodyPr/>
        <a:lstStyle/>
        <a:p>
          <a:endParaRPr lang="en-US"/>
        </a:p>
      </dgm:t>
    </dgm:pt>
    <dgm:pt modelId="{F57DE8EB-6461-48BE-8BFB-399D26C20BEB}" type="pres">
      <dgm:prSet presAssocID="{44394A21-1E96-48B6-B2B2-1717578D741E}" presName="node" presStyleLbl="node1" presStyleIdx="1" presStyleCnt="4">
        <dgm:presLayoutVars>
          <dgm:bulletEnabled val="1"/>
        </dgm:presLayoutVars>
      </dgm:prSet>
      <dgm:spPr/>
      <dgm:t>
        <a:bodyPr/>
        <a:lstStyle/>
        <a:p>
          <a:endParaRPr lang="en-GB"/>
        </a:p>
      </dgm:t>
    </dgm:pt>
    <dgm:pt modelId="{65E10F94-70F1-44DE-ACF0-432E1CC160AA}" type="pres">
      <dgm:prSet presAssocID="{ED95FF1E-F01C-4C39-935F-A0E277011CBB}" presName="sibTrans" presStyleLbl="sibTrans2D1" presStyleIdx="1" presStyleCnt="4"/>
      <dgm:spPr/>
      <dgm:t>
        <a:bodyPr/>
        <a:lstStyle/>
        <a:p>
          <a:endParaRPr lang="en-US"/>
        </a:p>
      </dgm:t>
    </dgm:pt>
    <dgm:pt modelId="{30F9179C-7BDB-40DE-9876-8970AD73873D}" type="pres">
      <dgm:prSet presAssocID="{ED95FF1E-F01C-4C39-935F-A0E277011CBB}" presName="connectorText" presStyleLbl="sibTrans2D1" presStyleIdx="1" presStyleCnt="4"/>
      <dgm:spPr/>
      <dgm:t>
        <a:bodyPr/>
        <a:lstStyle/>
        <a:p>
          <a:endParaRPr lang="en-US"/>
        </a:p>
      </dgm:t>
    </dgm:pt>
    <dgm:pt modelId="{5211F198-1521-42FE-8610-EB19A7F04F65}" type="pres">
      <dgm:prSet presAssocID="{A60816DB-30DA-4A17-AB4A-5A028A3B0C96}" presName="node" presStyleLbl="node1" presStyleIdx="2" presStyleCnt="4">
        <dgm:presLayoutVars>
          <dgm:bulletEnabled val="1"/>
        </dgm:presLayoutVars>
      </dgm:prSet>
      <dgm:spPr/>
      <dgm:t>
        <a:bodyPr/>
        <a:lstStyle/>
        <a:p>
          <a:endParaRPr lang="en-GB"/>
        </a:p>
      </dgm:t>
    </dgm:pt>
    <dgm:pt modelId="{8898BA57-3084-416D-B6BC-50EFA14B3F01}" type="pres">
      <dgm:prSet presAssocID="{BF7A1F07-9EEF-4A53-9DCB-238250E53EC9}" presName="sibTrans" presStyleLbl="sibTrans2D1" presStyleIdx="2" presStyleCnt="4"/>
      <dgm:spPr/>
      <dgm:t>
        <a:bodyPr/>
        <a:lstStyle/>
        <a:p>
          <a:endParaRPr lang="en-US"/>
        </a:p>
      </dgm:t>
    </dgm:pt>
    <dgm:pt modelId="{9AC561C2-D9D3-4387-83AF-46D031A8066F}" type="pres">
      <dgm:prSet presAssocID="{BF7A1F07-9EEF-4A53-9DCB-238250E53EC9}" presName="connectorText" presStyleLbl="sibTrans2D1" presStyleIdx="2" presStyleCnt="4"/>
      <dgm:spPr/>
      <dgm:t>
        <a:bodyPr/>
        <a:lstStyle/>
        <a:p>
          <a:endParaRPr lang="en-US"/>
        </a:p>
      </dgm:t>
    </dgm:pt>
    <dgm:pt modelId="{7F39FD70-4F45-4A76-85CB-7AF60E0CBDD6}" type="pres">
      <dgm:prSet presAssocID="{AAD140B5-508F-42FE-89FE-D20A2E363DF7}" presName="node" presStyleLbl="node1" presStyleIdx="3" presStyleCnt="4">
        <dgm:presLayoutVars>
          <dgm:bulletEnabled val="1"/>
        </dgm:presLayoutVars>
      </dgm:prSet>
      <dgm:spPr/>
      <dgm:t>
        <a:bodyPr/>
        <a:lstStyle/>
        <a:p>
          <a:endParaRPr lang="en-GB"/>
        </a:p>
      </dgm:t>
    </dgm:pt>
    <dgm:pt modelId="{5EA88844-7549-48BF-A3DD-3620DAEB7D8B}" type="pres">
      <dgm:prSet presAssocID="{6B60F00F-1268-4546-B029-0094FAC30F24}" presName="sibTrans" presStyleLbl="sibTrans2D1" presStyleIdx="3" presStyleCnt="4"/>
      <dgm:spPr/>
      <dgm:t>
        <a:bodyPr/>
        <a:lstStyle/>
        <a:p>
          <a:endParaRPr lang="en-US"/>
        </a:p>
      </dgm:t>
    </dgm:pt>
    <dgm:pt modelId="{84217210-F25C-4DF5-A410-9CA93A21CDDB}" type="pres">
      <dgm:prSet presAssocID="{6B60F00F-1268-4546-B029-0094FAC30F24}" presName="connectorText" presStyleLbl="sibTrans2D1" presStyleIdx="3" presStyleCnt="4"/>
      <dgm:spPr/>
      <dgm:t>
        <a:bodyPr/>
        <a:lstStyle/>
        <a:p>
          <a:endParaRPr lang="en-US"/>
        </a:p>
      </dgm:t>
    </dgm:pt>
  </dgm:ptLst>
  <dgm:cxnLst>
    <dgm:cxn modelId="{851C19EC-FD24-4B56-A1E0-A4B60AC012B8}" type="presOf" srcId="{01FB7E03-B2E1-4DD0-A8B3-F073878EB558}" destId="{55C59057-DFA6-4799-8467-78DDB89C580A}" srcOrd="0" destOrd="0" presId="urn:microsoft.com/office/officeart/2005/8/layout/cycle2"/>
    <dgm:cxn modelId="{63FD2D5D-3495-4F54-BBA3-2CAAF3C592C6}" type="presOf" srcId="{44394A21-1E96-48B6-B2B2-1717578D741E}" destId="{F57DE8EB-6461-48BE-8BFB-399D26C20BEB}" srcOrd="0" destOrd="0" presId="urn:microsoft.com/office/officeart/2005/8/layout/cycle2"/>
    <dgm:cxn modelId="{7F91258C-2872-475E-9512-C9C4C7A5BFFB}" type="presOf" srcId="{6B60F00F-1268-4546-B029-0094FAC30F24}" destId="{5EA88844-7549-48BF-A3DD-3620DAEB7D8B}" srcOrd="0" destOrd="0" presId="urn:microsoft.com/office/officeart/2005/8/layout/cycle2"/>
    <dgm:cxn modelId="{4F679A4A-EE6D-454D-BAE1-23A93DF7A1C1}" srcId="{67304656-3EDD-4D6B-9B42-9B41452B9D95}" destId="{A60816DB-30DA-4A17-AB4A-5A028A3B0C96}" srcOrd="2" destOrd="0" parTransId="{473C0116-B966-48EE-83FC-8DEEF88AD9B5}" sibTransId="{BF7A1F07-9EEF-4A53-9DCB-238250E53EC9}"/>
    <dgm:cxn modelId="{1E2331AF-8730-4347-A138-10E04B78C9F4}" type="presOf" srcId="{A34874B2-9851-4945-8C0C-0ED31AAB2134}" destId="{F5A8415F-722F-47B8-AF3E-A84F6D8B9858}" srcOrd="0" destOrd="0" presId="urn:microsoft.com/office/officeart/2005/8/layout/cycle2"/>
    <dgm:cxn modelId="{745CFDBA-7596-404F-9505-F92F1145673D}" srcId="{67304656-3EDD-4D6B-9B42-9B41452B9D95}" destId="{AAD140B5-508F-42FE-89FE-D20A2E363DF7}" srcOrd="3" destOrd="0" parTransId="{E321DD89-5B7D-4108-9FC2-2F43D42834FC}" sibTransId="{6B60F00F-1268-4546-B029-0094FAC30F24}"/>
    <dgm:cxn modelId="{0B42BFE6-7D70-4075-A6DB-53CFEED608DD}" type="presOf" srcId="{AAD140B5-508F-42FE-89FE-D20A2E363DF7}" destId="{7F39FD70-4F45-4A76-85CB-7AF60E0CBDD6}" srcOrd="0" destOrd="0" presId="urn:microsoft.com/office/officeart/2005/8/layout/cycle2"/>
    <dgm:cxn modelId="{D01ECEAE-025C-4BFC-A1F0-7DA4D410DABD}" type="presOf" srcId="{A34874B2-9851-4945-8C0C-0ED31AAB2134}" destId="{DC183806-DBAE-46DF-A2B1-05486F14CF85}" srcOrd="1" destOrd="0" presId="urn:microsoft.com/office/officeart/2005/8/layout/cycle2"/>
    <dgm:cxn modelId="{ACDE8DC1-5939-472B-95A8-BA9A40520847}" type="presOf" srcId="{ED95FF1E-F01C-4C39-935F-A0E277011CBB}" destId="{65E10F94-70F1-44DE-ACF0-432E1CC160AA}" srcOrd="0" destOrd="0" presId="urn:microsoft.com/office/officeart/2005/8/layout/cycle2"/>
    <dgm:cxn modelId="{A9F5B0BF-9F6E-499B-9D31-4AD5B96F13F8}" type="presOf" srcId="{A60816DB-30DA-4A17-AB4A-5A028A3B0C96}" destId="{5211F198-1521-42FE-8610-EB19A7F04F65}" srcOrd="0" destOrd="0" presId="urn:microsoft.com/office/officeart/2005/8/layout/cycle2"/>
    <dgm:cxn modelId="{3B152030-20A7-47E5-A3D4-DD2A1B7C6BFA}" type="presOf" srcId="{67304656-3EDD-4D6B-9B42-9B41452B9D95}" destId="{4F2FE369-BA78-4AE5-B49A-7279B1FDC6BF}" srcOrd="0" destOrd="0" presId="urn:microsoft.com/office/officeart/2005/8/layout/cycle2"/>
    <dgm:cxn modelId="{728BEC25-FA31-4AC9-987C-113AC606EE9E}" type="presOf" srcId="{BF7A1F07-9EEF-4A53-9DCB-238250E53EC9}" destId="{8898BA57-3084-416D-B6BC-50EFA14B3F01}" srcOrd="0" destOrd="0" presId="urn:microsoft.com/office/officeart/2005/8/layout/cycle2"/>
    <dgm:cxn modelId="{6AC01FFF-2DB9-4345-9BA9-500B00C43B0B}" srcId="{67304656-3EDD-4D6B-9B42-9B41452B9D95}" destId="{44394A21-1E96-48B6-B2B2-1717578D741E}" srcOrd="1" destOrd="0" parTransId="{3B1FD91F-D396-4937-BD18-C144D390470E}" sibTransId="{ED95FF1E-F01C-4C39-935F-A0E277011CBB}"/>
    <dgm:cxn modelId="{0F72C04D-821B-469F-9D28-EA536C6D6AF5}" type="presOf" srcId="{ED95FF1E-F01C-4C39-935F-A0E277011CBB}" destId="{30F9179C-7BDB-40DE-9876-8970AD73873D}" srcOrd="1" destOrd="0" presId="urn:microsoft.com/office/officeart/2005/8/layout/cycle2"/>
    <dgm:cxn modelId="{6D1A994D-75D3-4726-A71C-EECC4D75F6E6}" type="presOf" srcId="{6B60F00F-1268-4546-B029-0094FAC30F24}" destId="{84217210-F25C-4DF5-A410-9CA93A21CDDB}" srcOrd="1" destOrd="0" presId="urn:microsoft.com/office/officeart/2005/8/layout/cycle2"/>
    <dgm:cxn modelId="{DC0261B0-AE6C-4690-95B7-A58919FBC429}" srcId="{67304656-3EDD-4D6B-9B42-9B41452B9D95}" destId="{01FB7E03-B2E1-4DD0-A8B3-F073878EB558}" srcOrd="0" destOrd="0" parTransId="{52B3554F-3DDE-47F6-AA21-5C5368B22C55}" sibTransId="{A34874B2-9851-4945-8C0C-0ED31AAB2134}"/>
    <dgm:cxn modelId="{007A03A0-EFBE-4818-A82F-620866B84B3B}" type="presOf" srcId="{BF7A1F07-9EEF-4A53-9DCB-238250E53EC9}" destId="{9AC561C2-D9D3-4387-83AF-46D031A8066F}" srcOrd="1" destOrd="0" presId="urn:microsoft.com/office/officeart/2005/8/layout/cycle2"/>
    <dgm:cxn modelId="{6E4C3F21-E398-4461-8CD3-0553CDD5A7AB}" type="presParOf" srcId="{4F2FE369-BA78-4AE5-B49A-7279B1FDC6BF}" destId="{55C59057-DFA6-4799-8467-78DDB89C580A}" srcOrd="0" destOrd="0" presId="urn:microsoft.com/office/officeart/2005/8/layout/cycle2"/>
    <dgm:cxn modelId="{710CF5B9-F26E-46C6-A42D-522AF3F80301}" type="presParOf" srcId="{4F2FE369-BA78-4AE5-B49A-7279B1FDC6BF}" destId="{F5A8415F-722F-47B8-AF3E-A84F6D8B9858}" srcOrd="1" destOrd="0" presId="urn:microsoft.com/office/officeart/2005/8/layout/cycle2"/>
    <dgm:cxn modelId="{D68D0ADC-862F-4373-B8E9-416067D16984}" type="presParOf" srcId="{F5A8415F-722F-47B8-AF3E-A84F6D8B9858}" destId="{DC183806-DBAE-46DF-A2B1-05486F14CF85}" srcOrd="0" destOrd="0" presId="urn:microsoft.com/office/officeart/2005/8/layout/cycle2"/>
    <dgm:cxn modelId="{D77AF9DB-E130-4C28-8B41-6636A309B80F}" type="presParOf" srcId="{4F2FE369-BA78-4AE5-B49A-7279B1FDC6BF}" destId="{F57DE8EB-6461-48BE-8BFB-399D26C20BEB}" srcOrd="2" destOrd="0" presId="urn:microsoft.com/office/officeart/2005/8/layout/cycle2"/>
    <dgm:cxn modelId="{0DA4E5BE-E20E-451E-8212-00D265C29F5B}" type="presParOf" srcId="{4F2FE369-BA78-4AE5-B49A-7279B1FDC6BF}" destId="{65E10F94-70F1-44DE-ACF0-432E1CC160AA}" srcOrd="3" destOrd="0" presId="urn:microsoft.com/office/officeart/2005/8/layout/cycle2"/>
    <dgm:cxn modelId="{899EA713-B8D9-4E1C-9680-85B92AB9490E}" type="presParOf" srcId="{65E10F94-70F1-44DE-ACF0-432E1CC160AA}" destId="{30F9179C-7BDB-40DE-9876-8970AD73873D}" srcOrd="0" destOrd="0" presId="urn:microsoft.com/office/officeart/2005/8/layout/cycle2"/>
    <dgm:cxn modelId="{324C659F-E934-437C-BA5F-F7158F6A6AA9}" type="presParOf" srcId="{4F2FE369-BA78-4AE5-B49A-7279B1FDC6BF}" destId="{5211F198-1521-42FE-8610-EB19A7F04F65}" srcOrd="4" destOrd="0" presId="urn:microsoft.com/office/officeart/2005/8/layout/cycle2"/>
    <dgm:cxn modelId="{E60840AF-B5D1-4B5C-9D07-A12B9A757882}" type="presParOf" srcId="{4F2FE369-BA78-4AE5-B49A-7279B1FDC6BF}" destId="{8898BA57-3084-416D-B6BC-50EFA14B3F01}" srcOrd="5" destOrd="0" presId="urn:microsoft.com/office/officeart/2005/8/layout/cycle2"/>
    <dgm:cxn modelId="{6D4A36F8-CBB4-4AF3-B427-AC8436BA9840}" type="presParOf" srcId="{8898BA57-3084-416D-B6BC-50EFA14B3F01}" destId="{9AC561C2-D9D3-4387-83AF-46D031A8066F}" srcOrd="0" destOrd="0" presId="urn:microsoft.com/office/officeart/2005/8/layout/cycle2"/>
    <dgm:cxn modelId="{73D34A5D-5D7E-472A-B53F-2470A315FD66}" type="presParOf" srcId="{4F2FE369-BA78-4AE5-B49A-7279B1FDC6BF}" destId="{7F39FD70-4F45-4A76-85CB-7AF60E0CBDD6}" srcOrd="6" destOrd="0" presId="urn:microsoft.com/office/officeart/2005/8/layout/cycle2"/>
    <dgm:cxn modelId="{45DD4C83-9919-426D-B94F-0A9514DFABCB}" type="presParOf" srcId="{4F2FE369-BA78-4AE5-B49A-7279B1FDC6BF}" destId="{5EA88844-7549-48BF-A3DD-3620DAEB7D8B}" srcOrd="7" destOrd="0" presId="urn:microsoft.com/office/officeart/2005/8/layout/cycle2"/>
    <dgm:cxn modelId="{EC15CCC2-0A74-4A36-99F7-6BE5057CE1BE}" type="presParOf" srcId="{5EA88844-7549-48BF-A3DD-3620DAEB7D8B}" destId="{84217210-F25C-4DF5-A410-9CA93A21CDDB}"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304656-3EDD-4D6B-9B42-9B41452B9D9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01FB7E03-B2E1-4DD0-A8B3-F073878EB558}">
      <dgm:prSet phldrT="[Text]" custT="1"/>
      <dgm:spPr>
        <a:solidFill>
          <a:schemeClr val="tx2">
            <a:lumMod val="50000"/>
            <a:lumOff val="50000"/>
          </a:schemeClr>
        </a:solidFill>
      </dgm:spPr>
      <dgm:t>
        <a:bodyPr/>
        <a:lstStyle/>
        <a:p>
          <a:r>
            <a:rPr lang="en-GB" sz="1400" b="1" dirty="0" smtClean="0"/>
            <a:t>Discover</a:t>
          </a:r>
        </a:p>
      </dgm:t>
    </dgm:pt>
    <dgm:pt modelId="{52B3554F-3DDE-47F6-AA21-5C5368B22C55}" type="parTrans" cxnId="{DC0261B0-AE6C-4690-95B7-A58919FBC429}">
      <dgm:prSet/>
      <dgm:spPr/>
      <dgm:t>
        <a:bodyPr/>
        <a:lstStyle/>
        <a:p>
          <a:endParaRPr lang="en-GB"/>
        </a:p>
      </dgm:t>
    </dgm:pt>
    <dgm:pt modelId="{A34874B2-9851-4945-8C0C-0ED31AAB2134}" type="sibTrans" cxnId="{DC0261B0-AE6C-4690-95B7-A58919FBC429}">
      <dgm:prSet/>
      <dgm:spPr>
        <a:solidFill>
          <a:schemeClr val="accent2">
            <a:lumMod val="40000"/>
            <a:lumOff val="60000"/>
          </a:schemeClr>
        </a:solidFill>
      </dgm:spPr>
      <dgm:t>
        <a:bodyPr/>
        <a:lstStyle/>
        <a:p>
          <a:endParaRPr lang="en-GB"/>
        </a:p>
      </dgm:t>
    </dgm:pt>
    <dgm:pt modelId="{44394A21-1E96-48B6-B2B2-1717578D741E}">
      <dgm:prSet phldrT="[Text]" custT="1"/>
      <dgm:spPr>
        <a:solidFill>
          <a:schemeClr val="accent2">
            <a:lumMod val="60000"/>
            <a:lumOff val="40000"/>
          </a:schemeClr>
        </a:solidFill>
      </dgm:spPr>
      <dgm:t>
        <a:bodyPr/>
        <a:lstStyle/>
        <a:p>
          <a:r>
            <a:rPr lang="en-GB" sz="1400" b="1" dirty="0" smtClean="0"/>
            <a:t>Dream</a:t>
          </a:r>
        </a:p>
      </dgm:t>
    </dgm:pt>
    <dgm:pt modelId="{3B1FD91F-D396-4937-BD18-C144D390470E}" type="parTrans" cxnId="{6AC01FFF-2DB9-4345-9BA9-500B00C43B0B}">
      <dgm:prSet/>
      <dgm:spPr/>
      <dgm:t>
        <a:bodyPr/>
        <a:lstStyle/>
        <a:p>
          <a:endParaRPr lang="en-GB"/>
        </a:p>
      </dgm:t>
    </dgm:pt>
    <dgm:pt modelId="{ED95FF1E-F01C-4C39-935F-A0E277011CBB}" type="sibTrans" cxnId="{6AC01FFF-2DB9-4345-9BA9-500B00C43B0B}">
      <dgm:prSet/>
      <dgm:spPr>
        <a:solidFill>
          <a:schemeClr val="accent2">
            <a:lumMod val="40000"/>
            <a:lumOff val="60000"/>
          </a:schemeClr>
        </a:solidFill>
      </dgm:spPr>
      <dgm:t>
        <a:bodyPr/>
        <a:lstStyle/>
        <a:p>
          <a:endParaRPr lang="en-GB" dirty="0"/>
        </a:p>
      </dgm:t>
    </dgm:pt>
    <dgm:pt modelId="{A60816DB-30DA-4A17-AB4A-5A028A3B0C96}">
      <dgm:prSet phldrT="[Text]" custT="1"/>
      <dgm:spPr>
        <a:solidFill>
          <a:schemeClr val="accent2">
            <a:lumMod val="60000"/>
            <a:lumOff val="40000"/>
          </a:schemeClr>
        </a:solidFill>
      </dgm:spPr>
      <dgm:t>
        <a:bodyPr/>
        <a:lstStyle/>
        <a:p>
          <a:r>
            <a:rPr lang="en-GB" sz="1400" b="1" dirty="0" smtClean="0"/>
            <a:t>Design</a:t>
          </a:r>
        </a:p>
      </dgm:t>
    </dgm:pt>
    <dgm:pt modelId="{473C0116-B966-48EE-83FC-8DEEF88AD9B5}" type="parTrans" cxnId="{4F679A4A-EE6D-454D-BAE1-23A93DF7A1C1}">
      <dgm:prSet/>
      <dgm:spPr/>
      <dgm:t>
        <a:bodyPr/>
        <a:lstStyle/>
        <a:p>
          <a:endParaRPr lang="en-GB"/>
        </a:p>
      </dgm:t>
    </dgm:pt>
    <dgm:pt modelId="{BF7A1F07-9EEF-4A53-9DCB-238250E53EC9}" type="sibTrans" cxnId="{4F679A4A-EE6D-454D-BAE1-23A93DF7A1C1}">
      <dgm:prSet/>
      <dgm:spPr>
        <a:solidFill>
          <a:schemeClr val="accent2">
            <a:lumMod val="40000"/>
            <a:lumOff val="60000"/>
          </a:schemeClr>
        </a:solidFill>
      </dgm:spPr>
      <dgm:t>
        <a:bodyPr/>
        <a:lstStyle/>
        <a:p>
          <a:endParaRPr lang="en-GB"/>
        </a:p>
      </dgm:t>
    </dgm:pt>
    <dgm:pt modelId="{AAD140B5-508F-42FE-89FE-D20A2E363DF7}">
      <dgm:prSet phldrT="[Text]" custT="1"/>
      <dgm:spPr>
        <a:solidFill>
          <a:schemeClr val="accent2">
            <a:lumMod val="60000"/>
            <a:lumOff val="40000"/>
          </a:schemeClr>
        </a:solidFill>
      </dgm:spPr>
      <dgm:t>
        <a:bodyPr/>
        <a:lstStyle/>
        <a:p>
          <a:r>
            <a:rPr lang="en-GB" sz="1400" dirty="0" smtClean="0"/>
            <a:t>Deliver</a:t>
          </a:r>
        </a:p>
      </dgm:t>
    </dgm:pt>
    <dgm:pt modelId="{E321DD89-5B7D-4108-9FC2-2F43D42834FC}" type="parTrans" cxnId="{745CFDBA-7596-404F-9505-F92F1145673D}">
      <dgm:prSet/>
      <dgm:spPr/>
      <dgm:t>
        <a:bodyPr/>
        <a:lstStyle/>
        <a:p>
          <a:endParaRPr lang="en-GB"/>
        </a:p>
      </dgm:t>
    </dgm:pt>
    <dgm:pt modelId="{6B60F00F-1268-4546-B029-0094FAC30F24}" type="sibTrans" cxnId="{745CFDBA-7596-404F-9505-F92F1145673D}">
      <dgm:prSet/>
      <dgm:spPr>
        <a:solidFill>
          <a:schemeClr val="accent2">
            <a:lumMod val="40000"/>
            <a:lumOff val="60000"/>
          </a:schemeClr>
        </a:solidFill>
      </dgm:spPr>
      <dgm:t>
        <a:bodyPr/>
        <a:lstStyle/>
        <a:p>
          <a:endParaRPr lang="en-GB"/>
        </a:p>
      </dgm:t>
    </dgm:pt>
    <dgm:pt modelId="{4F2FE369-BA78-4AE5-B49A-7279B1FDC6BF}" type="pres">
      <dgm:prSet presAssocID="{67304656-3EDD-4D6B-9B42-9B41452B9D95}" presName="cycle" presStyleCnt="0">
        <dgm:presLayoutVars>
          <dgm:dir/>
          <dgm:resizeHandles val="exact"/>
        </dgm:presLayoutVars>
      </dgm:prSet>
      <dgm:spPr/>
      <dgm:t>
        <a:bodyPr/>
        <a:lstStyle/>
        <a:p>
          <a:endParaRPr lang="en-US"/>
        </a:p>
      </dgm:t>
    </dgm:pt>
    <dgm:pt modelId="{55C59057-DFA6-4799-8467-78DDB89C580A}" type="pres">
      <dgm:prSet presAssocID="{01FB7E03-B2E1-4DD0-A8B3-F073878EB558}" presName="node" presStyleLbl="node1" presStyleIdx="0" presStyleCnt="4">
        <dgm:presLayoutVars>
          <dgm:bulletEnabled val="1"/>
        </dgm:presLayoutVars>
      </dgm:prSet>
      <dgm:spPr/>
      <dgm:t>
        <a:bodyPr/>
        <a:lstStyle/>
        <a:p>
          <a:endParaRPr lang="en-GB"/>
        </a:p>
      </dgm:t>
    </dgm:pt>
    <dgm:pt modelId="{F5A8415F-722F-47B8-AF3E-A84F6D8B9858}" type="pres">
      <dgm:prSet presAssocID="{A34874B2-9851-4945-8C0C-0ED31AAB2134}" presName="sibTrans" presStyleLbl="sibTrans2D1" presStyleIdx="0" presStyleCnt="4"/>
      <dgm:spPr/>
      <dgm:t>
        <a:bodyPr/>
        <a:lstStyle/>
        <a:p>
          <a:endParaRPr lang="en-US"/>
        </a:p>
      </dgm:t>
    </dgm:pt>
    <dgm:pt modelId="{DC183806-DBAE-46DF-A2B1-05486F14CF85}" type="pres">
      <dgm:prSet presAssocID="{A34874B2-9851-4945-8C0C-0ED31AAB2134}" presName="connectorText" presStyleLbl="sibTrans2D1" presStyleIdx="0" presStyleCnt="4"/>
      <dgm:spPr/>
      <dgm:t>
        <a:bodyPr/>
        <a:lstStyle/>
        <a:p>
          <a:endParaRPr lang="en-US"/>
        </a:p>
      </dgm:t>
    </dgm:pt>
    <dgm:pt modelId="{F57DE8EB-6461-48BE-8BFB-399D26C20BEB}" type="pres">
      <dgm:prSet presAssocID="{44394A21-1E96-48B6-B2B2-1717578D741E}" presName="node" presStyleLbl="node1" presStyleIdx="1" presStyleCnt="4">
        <dgm:presLayoutVars>
          <dgm:bulletEnabled val="1"/>
        </dgm:presLayoutVars>
      </dgm:prSet>
      <dgm:spPr/>
      <dgm:t>
        <a:bodyPr/>
        <a:lstStyle/>
        <a:p>
          <a:endParaRPr lang="en-GB"/>
        </a:p>
      </dgm:t>
    </dgm:pt>
    <dgm:pt modelId="{65E10F94-70F1-44DE-ACF0-432E1CC160AA}" type="pres">
      <dgm:prSet presAssocID="{ED95FF1E-F01C-4C39-935F-A0E277011CBB}" presName="sibTrans" presStyleLbl="sibTrans2D1" presStyleIdx="1" presStyleCnt="4"/>
      <dgm:spPr/>
      <dgm:t>
        <a:bodyPr/>
        <a:lstStyle/>
        <a:p>
          <a:endParaRPr lang="en-US"/>
        </a:p>
      </dgm:t>
    </dgm:pt>
    <dgm:pt modelId="{30F9179C-7BDB-40DE-9876-8970AD73873D}" type="pres">
      <dgm:prSet presAssocID="{ED95FF1E-F01C-4C39-935F-A0E277011CBB}" presName="connectorText" presStyleLbl="sibTrans2D1" presStyleIdx="1" presStyleCnt="4"/>
      <dgm:spPr/>
      <dgm:t>
        <a:bodyPr/>
        <a:lstStyle/>
        <a:p>
          <a:endParaRPr lang="en-US"/>
        </a:p>
      </dgm:t>
    </dgm:pt>
    <dgm:pt modelId="{5211F198-1521-42FE-8610-EB19A7F04F65}" type="pres">
      <dgm:prSet presAssocID="{A60816DB-30DA-4A17-AB4A-5A028A3B0C96}" presName="node" presStyleLbl="node1" presStyleIdx="2" presStyleCnt="4">
        <dgm:presLayoutVars>
          <dgm:bulletEnabled val="1"/>
        </dgm:presLayoutVars>
      </dgm:prSet>
      <dgm:spPr/>
      <dgm:t>
        <a:bodyPr/>
        <a:lstStyle/>
        <a:p>
          <a:endParaRPr lang="en-GB"/>
        </a:p>
      </dgm:t>
    </dgm:pt>
    <dgm:pt modelId="{8898BA57-3084-416D-B6BC-50EFA14B3F01}" type="pres">
      <dgm:prSet presAssocID="{BF7A1F07-9EEF-4A53-9DCB-238250E53EC9}" presName="sibTrans" presStyleLbl="sibTrans2D1" presStyleIdx="2" presStyleCnt="4"/>
      <dgm:spPr/>
      <dgm:t>
        <a:bodyPr/>
        <a:lstStyle/>
        <a:p>
          <a:endParaRPr lang="en-US"/>
        </a:p>
      </dgm:t>
    </dgm:pt>
    <dgm:pt modelId="{9AC561C2-D9D3-4387-83AF-46D031A8066F}" type="pres">
      <dgm:prSet presAssocID="{BF7A1F07-9EEF-4A53-9DCB-238250E53EC9}" presName="connectorText" presStyleLbl="sibTrans2D1" presStyleIdx="2" presStyleCnt="4"/>
      <dgm:spPr/>
      <dgm:t>
        <a:bodyPr/>
        <a:lstStyle/>
        <a:p>
          <a:endParaRPr lang="en-US"/>
        </a:p>
      </dgm:t>
    </dgm:pt>
    <dgm:pt modelId="{7F39FD70-4F45-4A76-85CB-7AF60E0CBDD6}" type="pres">
      <dgm:prSet presAssocID="{AAD140B5-508F-42FE-89FE-D20A2E363DF7}" presName="node" presStyleLbl="node1" presStyleIdx="3" presStyleCnt="4">
        <dgm:presLayoutVars>
          <dgm:bulletEnabled val="1"/>
        </dgm:presLayoutVars>
      </dgm:prSet>
      <dgm:spPr/>
      <dgm:t>
        <a:bodyPr/>
        <a:lstStyle/>
        <a:p>
          <a:endParaRPr lang="en-GB"/>
        </a:p>
      </dgm:t>
    </dgm:pt>
    <dgm:pt modelId="{5EA88844-7549-48BF-A3DD-3620DAEB7D8B}" type="pres">
      <dgm:prSet presAssocID="{6B60F00F-1268-4546-B029-0094FAC30F24}" presName="sibTrans" presStyleLbl="sibTrans2D1" presStyleIdx="3" presStyleCnt="4"/>
      <dgm:spPr/>
      <dgm:t>
        <a:bodyPr/>
        <a:lstStyle/>
        <a:p>
          <a:endParaRPr lang="en-US"/>
        </a:p>
      </dgm:t>
    </dgm:pt>
    <dgm:pt modelId="{84217210-F25C-4DF5-A410-9CA93A21CDDB}" type="pres">
      <dgm:prSet presAssocID="{6B60F00F-1268-4546-B029-0094FAC30F24}" presName="connectorText" presStyleLbl="sibTrans2D1" presStyleIdx="3" presStyleCnt="4"/>
      <dgm:spPr/>
      <dgm:t>
        <a:bodyPr/>
        <a:lstStyle/>
        <a:p>
          <a:endParaRPr lang="en-US"/>
        </a:p>
      </dgm:t>
    </dgm:pt>
  </dgm:ptLst>
  <dgm:cxnLst>
    <dgm:cxn modelId="{3B51006A-C816-49F1-A567-4B9AACE68322}" type="presOf" srcId="{44394A21-1E96-48B6-B2B2-1717578D741E}" destId="{F57DE8EB-6461-48BE-8BFB-399D26C20BEB}" srcOrd="0" destOrd="0" presId="urn:microsoft.com/office/officeart/2005/8/layout/cycle2"/>
    <dgm:cxn modelId="{1F69BFFE-8D99-4945-BA5C-2F3DC84F3F99}" type="presOf" srcId="{A34874B2-9851-4945-8C0C-0ED31AAB2134}" destId="{F5A8415F-722F-47B8-AF3E-A84F6D8B9858}" srcOrd="0" destOrd="0" presId="urn:microsoft.com/office/officeart/2005/8/layout/cycle2"/>
    <dgm:cxn modelId="{3BA2D9DF-B5F2-446E-8FE8-091B6DA70DB9}" type="presOf" srcId="{67304656-3EDD-4D6B-9B42-9B41452B9D95}" destId="{4F2FE369-BA78-4AE5-B49A-7279B1FDC6BF}" srcOrd="0" destOrd="0" presId="urn:microsoft.com/office/officeart/2005/8/layout/cycle2"/>
    <dgm:cxn modelId="{CFBD2F91-2AA6-4630-B8C5-6B4628A0BA85}" type="presOf" srcId="{6B60F00F-1268-4546-B029-0094FAC30F24}" destId="{84217210-F25C-4DF5-A410-9CA93A21CDDB}" srcOrd="1" destOrd="0" presId="urn:microsoft.com/office/officeart/2005/8/layout/cycle2"/>
    <dgm:cxn modelId="{FF6E678F-2F5F-47F4-8626-78AC16F26F8A}" type="presOf" srcId="{01FB7E03-B2E1-4DD0-A8B3-F073878EB558}" destId="{55C59057-DFA6-4799-8467-78DDB89C580A}" srcOrd="0" destOrd="0" presId="urn:microsoft.com/office/officeart/2005/8/layout/cycle2"/>
    <dgm:cxn modelId="{5400E0C0-0B72-4FEE-87FF-C55358896007}" type="presOf" srcId="{A34874B2-9851-4945-8C0C-0ED31AAB2134}" destId="{DC183806-DBAE-46DF-A2B1-05486F14CF85}" srcOrd="1" destOrd="0" presId="urn:microsoft.com/office/officeart/2005/8/layout/cycle2"/>
    <dgm:cxn modelId="{4F679A4A-EE6D-454D-BAE1-23A93DF7A1C1}" srcId="{67304656-3EDD-4D6B-9B42-9B41452B9D95}" destId="{A60816DB-30DA-4A17-AB4A-5A028A3B0C96}" srcOrd="2" destOrd="0" parTransId="{473C0116-B966-48EE-83FC-8DEEF88AD9B5}" sibTransId="{BF7A1F07-9EEF-4A53-9DCB-238250E53EC9}"/>
    <dgm:cxn modelId="{745CFDBA-7596-404F-9505-F92F1145673D}" srcId="{67304656-3EDD-4D6B-9B42-9B41452B9D95}" destId="{AAD140B5-508F-42FE-89FE-D20A2E363DF7}" srcOrd="3" destOrd="0" parTransId="{E321DD89-5B7D-4108-9FC2-2F43D42834FC}" sibTransId="{6B60F00F-1268-4546-B029-0094FAC30F24}"/>
    <dgm:cxn modelId="{6AC01FFF-2DB9-4345-9BA9-500B00C43B0B}" srcId="{67304656-3EDD-4D6B-9B42-9B41452B9D95}" destId="{44394A21-1E96-48B6-B2B2-1717578D741E}" srcOrd="1" destOrd="0" parTransId="{3B1FD91F-D396-4937-BD18-C144D390470E}" sibTransId="{ED95FF1E-F01C-4C39-935F-A0E277011CBB}"/>
    <dgm:cxn modelId="{9C740CC1-E58A-4B2B-A6AA-7AA62E7FE898}" type="presOf" srcId="{ED95FF1E-F01C-4C39-935F-A0E277011CBB}" destId="{30F9179C-7BDB-40DE-9876-8970AD73873D}" srcOrd="1" destOrd="0" presId="urn:microsoft.com/office/officeart/2005/8/layout/cycle2"/>
    <dgm:cxn modelId="{5509EA43-5A87-4317-A8AE-FB83F9940D25}" type="presOf" srcId="{BF7A1F07-9EEF-4A53-9DCB-238250E53EC9}" destId="{9AC561C2-D9D3-4387-83AF-46D031A8066F}" srcOrd="1" destOrd="0" presId="urn:microsoft.com/office/officeart/2005/8/layout/cycle2"/>
    <dgm:cxn modelId="{1848D18A-18DB-49A2-BC0C-A7F953BDB30C}" type="presOf" srcId="{6B60F00F-1268-4546-B029-0094FAC30F24}" destId="{5EA88844-7549-48BF-A3DD-3620DAEB7D8B}" srcOrd="0" destOrd="0" presId="urn:microsoft.com/office/officeart/2005/8/layout/cycle2"/>
    <dgm:cxn modelId="{37C0CB99-ED15-4C22-AEF8-446E5D796725}" type="presOf" srcId="{A60816DB-30DA-4A17-AB4A-5A028A3B0C96}" destId="{5211F198-1521-42FE-8610-EB19A7F04F65}" srcOrd="0" destOrd="0" presId="urn:microsoft.com/office/officeart/2005/8/layout/cycle2"/>
    <dgm:cxn modelId="{887341BD-A3CD-4EE1-BA17-3189E3F0F46A}" type="presOf" srcId="{BF7A1F07-9EEF-4A53-9DCB-238250E53EC9}" destId="{8898BA57-3084-416D-B6BC-50EFA14B3F01}" srcOrd="0" destOrd="0" presId="urn:microsoft.com/office/officeart/2005/8/layout/cycle2"/>
    <dgm:cxn modelId="{DC0261B0-AE6C-4690-95B7-A58919FBC429}" srcId="{67304656-3EDD-4D6B-9B42-9B41452B9D95}" destId="{01FB7E03-B2E1-4DD0-A8B3-F073878EB558}" srcOrd="0" destOrd="0" parTransId="{52B3554F-3DDE-47F6-AA21-5C5368B22C55}" sibTransId="{A34874B2-9851-4945-8C0C-0ED31AAB2134}"/>
    <dgm:cxn modelId="{731C4174-CBFB-4576-87C4-1B6084CC56CB}" type="presOf" srcId="{AAD140B5-508F-42FE-89FE-D20A2E363DF7}" destId="{7F39FD70-4F45-4A76-85CB-7AF60E0CBDD6}" srcOrd="0" destOrd="0" presId="urn:microsoft.com/office/officeart/2005/8/layout/cycle2"/>
    <dgm:cxn modelId="{A0D5A13A-C864-4A9F-89B2-AD271C1F49D3}" type="presOf" srcId="{ED95FF1E-F01C-4C39-935F-A0E277011CBB}" destId="{65E10F94-70F1-44DE-ACF0-432E1CC160AA}" srcOrd="0" destOrd="0" presId="urn:microsoft.com/office/officeart/2005/8/layout/cycle2"/>
    <dgm:cxn modelId="{D54B5DAF-4847-4C69-AD09-21CD3DDC4FF4}" type="presParOf" srcId="{4F2FE369-BA78-4AE5-B49A-7279B1FDC6BF}" destId="{55C59057-DFA6-4799-8467-78DDB89C580A}" srcOrd="0" destOrd="0" presId="urn:microsoft.com/office/officeart/2005/8/layout/cycle2"/>
    <dgm:cxn modelId="{0104D22F-F282-4807-A71E-9E69187828F7}" type="presParOf" srcId="{4F2FE369-BA78-4AE5-B49A-7279B1FDC6BF}" destId="{F5A8415F-722F-47B8-AF3E-A84F6D8B9858}" srcOrd="1" destOrd="0" presId="urn:microsoft.com/office/officeart/2005/8/layout/cycle2"/>
    <dgm:cxn modelId="{00B742A4-A8F6-4076-9812-29D3AEB61188}" type="presParOf" srcId="{F5A8415F-722F-47B8-AF3E-A84F6D8B9858}" destId="{DC183806-DBAE-46DF-A2B1-05486F14CF85}" srcOrd="0" destOrd="0" presId="urn:microsoft.com/office/officeart/2005/8/layout/cycle2"/>
    <dgm:cxn modelId="{6D082A69-FBE5-4E37-A0D3-2A4A156DB5E8}" type="presParOf" srcId="{4F2FE369-BA78-4AE5-B49A-7279B1FDC6BF}" destId="{F57DE8EB-6461-48BE-8BFB-399D26C20BEB}" srcOrd="2" destOrd="0" presId="urn:microsoft.com/office/officeart/2005/8/layout/cycle2"/>
    <dgm:cxn modelId="{B8663078-D022-4974-89CB-12388AC10AC4}" type="presParOf" srcId="{4F2FE369-BA78-4AE5-B49A-7279B1FDC6BF}" destId="{65E10F94-70F1-44DE-ACF0-432E1CC160AA}" srcOrd="3" destOrd="0" presId="urn:microsoft.com/office/officeart/2005/8/layout/cycle2"/>
    <dgm:cxn modelId="{C37199E2-D467-4C1B-8AC3-B9B4DC2904BB}" type="presParOf" srcId="{65E10F94-70F1-44DE-ACF0-432E1CC160AA}" destId="{30F9179C-7BDB-40DE-9876-8970AD73873D}" srcOrd="0" destOrd="0" presId="urn:microsoft.com/office/officeart/2005/8/layout/cycle2"/>
    <dgm:cxn modelId="{88D748E6-FECD-495D-A7A3-031F8D08B39E}" type="presParOf" srcId="{4F2FE369-BA78-4AE5-B49A-7279B1FDC6BF}" destId="{5211F198-1521-42FE-8610-EB19A7F04F65}" srcOrd="4" destOrd="0" presId="urn:microsoft.com/office/officeart/2005/8/layout/cycle2"/>
    <dgm:cxn modelId="{72243178-028E-400C-BA4A-39A4B792BD05}" type="presParOf" srcId="{4F2FE369-BA78-4AE5-B49A-7279B1FDC6BF}" destId="{8898BA57-3084-416D-B6BC-50EFA14B3F01}" srcOrd="5" destOrd="0" presId="urn:microsoft.com/office/officeart/2005/8/layout/cycle2"/>
    <dgm:cxn modelId="{B8641993-AEE2-407C-A0C0-2C7CBEDDCB50}" type="presParOf" srcId="{8898BA57-3084-416D-B6BC-50EFA14B3F01}" destId="{9AC561C2-D9D3-4387-83AF-46D031A8066F}" srcOrd="0" destOrd="0" presId="urn:microsoft.com/office/officeart/2005/8/layout/cycle2"/>
    <dgm:cxn modelId="{FD9933B1-9B00-4EF8-A13A-F03FEA8BDF97}" type="presParOf" srcId="{4F2FE369-BA78-4AE5-B49A-7279B1FDC6BF}" destId="{7F39FD70-4F45-4A76-85CB-7AF60E0CBDD6}" srcOrd="6" destOrd="0" presId="urn:microsoft.com/office/officeart/2005/8/layout/cycle2"/>
    <dgm:cxn modelId="{2AD8E8FC-DCDE-4D8A-A76E-A694B510AFEC}" type="presParOf" srcId="{4F2FE369-BA78-4AE5-B49A-7279B1FDC6BF}" destId="{5EA88844-7549-48BF-A3DD-3620DAEB7D8B}" srcOrd="7" destOrd="0" presId="urn:microsoft.com/office/officeart/2005/8/layout/cycle2"/>
    <dgm:cxn modelId="{5F19A90C-E68C-43C3-9204-6083E49B6B7C}" type="presParOf" srcId="{5EA88844-7549-48BF-A3DD-3620DAEB7D8B}" destId="{84217210-F25C-4DF5-A410-9CA93A21CDDB}"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304656-3EDD-4D6B-9B42-9B41452B9D9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01FB7E03-B2E1-4DD0-A8B3-F073878EB558}">
      <dgm:prSet phldrT="[Text]" custT="1"/>
      <dgm:spPr>
        <a:solidFill>
          <a:schemeClr val="accent2">
            <a:lumMod val="60000"/>
            <a:lumOff val="40000"/>
          </a:schemeClr>
        </a:solidFill>
      </dgm:spPr>
      <dgm:t>
        <a:bodyPr/>
        <a:lstStyle/>
        <a:p>
          <a:r>
            <a:rPr lang="en-GB" sz="1400" b="1" dirty="0" smtClean="0"/>
            <a:t>Discover</a:t>
          </a:r>
        </a:p>
      </dgm:t>
    </dgm:pt>
    <dgm:pt modelId="{52B3554F-3DDE-47F6-AA21-5C5368B22C55}" type="parTrans" cxnId="{DC0261B0-AE6C-4690-95B7-A58919FBC429}">
      <dgm:prSet/>
      <dgm:spPr/>
      <dgm:t>
        <a:bodyPr/>
        <a:lstStyle/>
        <a:p>
          <a:endParaRPr lang="en-GB"/>
        </a:p>
      </dgm:t>
    </dgm:pt>
    <dgm:pt modelId="{A34874B2-9851-4945-8C0C-0ED31AAB2134}" type="sibTrans" cxnId="{DC0261B0-AE6C-4690-95B7-A58919FBC429}">
      <dgm:prSet/>
      <dgm:spPr>
        <a:solidFill>
          <a:schemeClr val="accent2">
            <a:lumMod val="40000"/>
            <a:lumOff val="60000"/>
          </a:schemeClr>
        </a:solidFill>
      </dgm:spPr>
      <dgm:t>
        <a:bodyPr/>
        <a:lstStyle/>
        <a:p>
          <a:endParaRPr lang="en-GB"/>
        </a:p>
      </dgm:t>
    </dgm:pt>
    <dgm:pt modelId="{44394A21-1E96-48B6-B2B2-1717578D741E}">
      <dgm:prSet phldrT="[Text]" custT="1"/>
      <dgm:spPr>
        <a:solidFill>
          <a:schemeClr val="tx2">
            <a:lumMod val="50000"/>
            <a:lumOff val="50000"/>
          </a:schemeClr>
        </a:solidFill>
      </dgm:spPr>
      <dgm:t>
        <a:bodyPr/>
        <a:lstStyle/>
        <a:p>
          <a:r>
            <a:rPr lang="en-GB" sz="1400" b="1" dirty="0" smtClean="0"/>
            <a:t>Dream</a:t>
          </a:r>
        </a:p>
      </dgm:t>
    </dgm:pt>
    <dgm:pt modelId="{3B1FD91F-D396-4937-BD18-C144D390470E}" type="parTrans" cxnId="{6AC01FFF-2DB9-4345-9BA9-500B00C43B0B}">
      <dgm:prSet/>
      <dgm:spPr/>
      <dgm:t>
        <a:bodyPr/>
        <a:lstStyle/>
        <a:p>
          <a:endParaRPr lang="en-GB"/>
        </a:p>
      </dgm:t>
    </dgm:pt>
    <dgm:pt modelId="{ED95FF1E-F01C-4C39-935F-A0E277011CBB}" type="sibTrans" cxnId="{6AC01FFF-2DB9-4345-9BA9-500B00C43B0B}">
      <dgm:prSet/>
      <dgm:spPr>
        <a:solidFill>
          <a:schemeClr val="accent2">
            <a:lumMod val="40000"/>
            <a:lumOff val="60000"/>
          </a:schemeClr>
        </a:solidFill>
      </dgm:spPr>
      <dgm:t>
        <a:bodyPr/>
        <a:lstStyle/>
        <a:p>
          <a:endParaRPr lang="en-GB" dirty="0"/>
        </a:p>
      </dgm:t>
    </dgm:pt>
    <dgm:pt modelId="{A60816DB-30DA-4A17-AB4A-5A028A3B0C96}">
      <dgm:prSet phldrT="[Text]" custT="1"/>
      <dgm:spPr>
        <a:solidFill>
          <a:schemeClr val="tx2">
            <a:lumMod val="50000"/>
            <a:lumOff val="50000"/>
          </a:schemeClr>
        </a:solidFill>
      </dgm:spPr>
      <dgm:t>
        <a:bodyPr/>
        <a:lstStyle/>
        <a:p>
          <a:r>
            <a:rPr lang="en-GB" sz="1400" b="1" dirty="0" smtClean="0"/>
            <a:t>Design</a:t>
          </a:r>
        </a:p>
      </dgm:t>
    </dgm:pt>
    <dgm:pt modelId="{473C0116-B966-48EE-83FC-8DEEF88AD9B5}" type="parTrans" cxnId="{4F679A4A-EE6D-454D-BAE1-23A93DF7A1C1}">
      <dgm:prSet/>
      <dgm:spPr/>
      <dgm:t>
        <a:bodyPr/>
        <a:lstStyle/>
        <a:p>
          <a:endParaRPr lang="en-GB"/>
        </a:p>
      </dgm:t>
    </dgm:pt>
    <dgm:pt modelId="{BF7A1F07-9EEF-4A53-9DCB-238250E53EC9}" type="sibTrans" cxnId="{4F679A4A-EE6D-454D-BAE1-23A93DF7A1C1}">
      <dgm:prSet/>
      <dgm:spPr>
        <a:solidFill>
          <a:schemeClr val="accent2">
            <a:lumMod val="40000"/>
            <a:lumOff val="60000"/>
          </a:schemeClr>
        </a:solidFill>
      </dgm:spPr>
      <dgm:t>
        <a:bodyPr/>
        <a:lstStyle/>
        <a:p>
          <a:endParaRPr lang="en-GB"/>
        </a:p>
      </dgm:t>
    </dgm:pt>
    <dgm:pt modelId="{AAD140B5-508F-42FE-89FE-D20A2E363DF7}">
      <dgm:prSet phldrT="[Text]" custT="1"/>
      <dgm:spPr>
        <a:solidFill>
          <a:schemeClr val="accent2">
            <a:lumMod val="60000"/>
            <a:lumOff val="40000"/>
          </a:schemeClr>
        </a:solidFill>
      </dgm:spPr>
      <dgm:t>
        <a:bodyPr/>
        <a:lstStyle/>
        <a:p>
          <a:r>
            <a:rPr lang="en-GB" sz="1400" dirty="0" smtClean="0"/>
            <a:t>Deliver</a:t>
          </a:r>
        </a:p>
      </dgm:t>
    </dgm:pt>
    <dgm:pt modelId="{E321DD89-5B7D-4108-9FC2-2F43D42834FC}" type="parTrans" cxnId="{745CFDBA-7596-404F-9505-F92F1145673D}">
      <dgm:prSet/>
      <dgm:spPr/>
      <dgm:t>
        <a:bodyPr/>
        <a:lstStyle/>
        <a:p>
          <a:endParaRPr lang="en-GB"/>
        </a:p>
      </dgm:t>
    </dgm:pt>
    <dgm:pt modelId="{6B60F00F-1268-4546-B029-0094FAC30F24}" type="sibTrans" cxnId="{745CFDBA-7596-404F-9505-F92F1145673D}">
      <dgm:prSet/>
      <dgm:spPr>
        <a:solidFill>
          <a:schemeClr val="accent2">
            <a:lumMod val="40000"/>
            <a:lumOff val="60000"/>
          </a:schemeClr>
        </a:solidFill>
      </dgm:spPr>
      <dgm:t>
        <a:bodyPr/>
        <a:lstStyle/>
        <a:p>
          <a:endParaRPr lang="en-GB"/>
        </a:p>
      </dgm:t>
    </dgm:pt>
    <dgm:pt modelId="{4F2FE369-BA78-4AE5-B49A-7279B1FDC6BF}" type="pres">
      <dgm:prSet presAssocID="{67304656-3EDD-4D6B-9B42-9B41452B9D95}" presName="cycle" presStyleCnt="0">
        <dgm:presLayoutVars>
          <dgm:dir/>
          <dgm:resizeHandles val="exact"/>
        </dgm:presLayoutVars>
      </dgm:prSet>
      <dgm:spPr/>
      <dgm:t>
        <a:bodyPr/>
        <a:lstStyle/>
        <a:p>
          <a:endParaRPr lang="en-US"/>
        </a:p>
      </dgm:t>
    </dgm:pt>
    <dgm:pt modelId="{55C59057-DFA6-4799-8467-78DDB89C580A}" type="pres">
      <dgm:prSet presAssocID="{01FB7E03-B2E1-4DD0-A8B3-F073878EB558}" presName="node" presStyleLbl="node1" presStyleIdx="0" presStyleCnt="4">
        <dgm:presLayoutVars>
          <dgm:bulletEnabled val="1"/>
        </dgm:presLayoutVars>
      </dgm:prSet>
      <dgm:spPr/>
      <dgm:t>
        <a:bodyPr/>
        <a:lstStyle/>
        <a:p>
          <a:endParaRPr lang="en-GB"/>
        </a:p>
      </dgm:t>
    </dgm:pt>
    <dgm:pt modelId="{F5A8415F-722F-47B8-AF3E-A84F6D8B9858}" type="pres">
      <dgm:prSet presAssocID="{A34874B2-9851-4945-8C0C-0ED31AAB2134}" presName="sibTrans" presStyleLbl="sibTrans2D1" presStyleIdx="0" presStyleCnt="4"/>
      <dgm:spPr/>
      <dgm:t>
        <a:bodyPr/>
        <a:lstStyle/>
        <a:p>
          <a:endParaRPr lang="en-US"/>
        </a:p>
      </dgm:t>
    </dgm:pt>
    <dgm:pt modelId="{DC183806-DBAE-46DF-A2B1-05486F14CF85}" type="pres">
      <dgm:prSet presAssocID="{A34874B2-9851-4945-8C0C-0ED31AAB2134}" presName="connectorText" presStyleLbl="sibTrans2D1" presStyleIdx="0" presStyleCnt="4"/>
      <dgm:spPr/>
      <dgm:t>
        <a:bodyPr/>
        <a:lstStyle/>
        <a:p>
          <a:endParaRPr lang="en-US"/>
        </a:p>
      </dgm:t>
    </dgm:pt>
    <dgm:pt modelId="{F57DE8EB-6461-48BE-8BFB-399D26C20BEB}" type="pres">
      <dgm:prSet presAssocID="{44394A21-1E96-48B6-B2B2-1717578D741E}" presName="node" presStyleLbl="node1" presStyleIdx="1" presStyleCnt="4">
        <dgm:presLayoutVars>
          <dgm:bulletEnabled val="1"/>
        </dgm:presLayoutVars>
      </dgm:prSet>
      <dgm:spPr/>
      <dgm:t>
        <a:bodyPr/>
        <a:lstStyle/>
        <a:p>
          <a:endParaRPr lang="en-GB"/>
        </a:p>
      </dgm:t>
    </dgm:pt>
    <dgm:pt modelId="{65E10F94-70F1-44DE-ACF0-432E1CC160AA}" type="pres">
      <dgm:prSet presAssocID="{ED95FF1E-F01C-4C39-935F-A0E277011CBB}" presName="sibTrans" presStyleLbl="sibTrans2D1" presStyleIdx="1" presStyleCnt="4"/>
      <dgm:spPr/>
      <dgm:t>
        <a:bodyPr/>
        <a:lstStyle/>
        <a:p>
          <a:endParaRPr lang="en-US"/>
        </a:p>
      </dgm:t>
    </dgm:pt>
    <dgm:pt modelId="{30F9179C-7BDB-40DE-9876-8970AD73873D}" type="pres">
      <dgm:prSet presAssocID="{ED95FF1E-F01C-4C39-935F-A0E277011CBB}" presName="connectorText" presStyleLbl="sibTrans2D1" presStyleIdx="1" presStyleCnt="4"/>
      <dgm:spPr/>
      <dgm:t>
        <a:bodyPr/>
        <a:lstStyle/>
        <a:p>
          <a:endParaRPr lang="en-US"/>
        </a:p>
      </dgm:t>
    </dgm:pt>
    <dgm:pt modelId="{5211F198-1521-42FE-8610-EB19A7F04F65}" type="pres">
      <dgm:prSet presAssocID="{A60816DB-30DA-4A17-AB4A-5A028A3B0C96}" presName="node" presStyleLbl="node1" presStyleIdx="2" presStyleCnt="4">
        <dgm:presLayoutVars>
          <dgm:bulletEnabled val="1"/>
        </dgm:presLayoutVars>
      </dgm:prSet>
      <dgm:spPr/>
      <dgm:t>
        <a:bodyPr/>
        <a:lstStyle/>
        <a:p>
          <a:endParaRPr lang="en-GB"/>
        </a:p>
      </dgm:t>
    </dgm:pt>
    <dgm:pt modelId="{8898BA57-3084-416D-B6BC-50EFA14B3F01}" type="pres">
      <dgm:prSet presAssocID="{BF7A1F07-9EEF-4A53-9DCB-238250E53EC9}" presName="sibTrans" presStyleLbl="sibTrans2D1" presStyleIdx="2" presStyleCnt="4"/>
      <dgm:spPr/>
      <dgm:t>
        <a:bodyPr/>
        <a:lstStyle/>
        <a:p>
          <a:endParaRPr lang="en-US"/>
        </a:p>
      </dgm:t>
    </dgm:pt>
    <dgm:pt modelId="{9AC561C2-D9D3-4387-83AF-46D031A8066F}" type="pres">
      <dgm:prSet presAssocID="{BF7A1F07-9EEF-4A53-9DCB-238250E53EC9}" presName="connectorText" presStyleLbl="sibTrans2D1" presStyleIdx="2" presStyleCnt="4"/>
      <dgm:spPr/>
      <dgm:t>
        <a:bodyPr/>
        <a:lstStyle/>
        <a:p>
          <a:endParaRPr lang="en-US"/>
        </a:p>
      </dgm:t>
    </dgm:pt>
    <dgm:pt modelId="{7F39FD70-4F45-4A76-85CB-7AF60E0CBDD6}" type="pres">
      <dgm:prSet presAssocID="{AAD140B5-508F-42FE-89FE-D20A2E363DF7}" presName="node" presStyleLbl="node1" presStyleIdx="3" presStyleCnt="4">
        <dgm:presLayoutVars>
          <dgm:bulletEnabled val="1"/>
        </dgm:presLayoutVars>
      </dgm:prSet>
      <dgm:spPr/>
      <dgm:t>
        <a:bodyPr/>
        <a:lstStyle/>
        <a:p>
          <a:endParaRPr lang="en-GB"/>
        </a:p>
      </dgm:t>
    </dgm:pt>
    <dgm:pt modelId="{5EA88844-7549-48BF-A3DD-3620DAEB7D8B}" type="pres">
      <dgm:prSet presAssocID="{6B60F00F-1268-4546-B029-0094FAC30F24}" presName="sibTrans" presStyleLbl="sibTrans2D1" presStyleIdx="3" presStyleCnt="4"/>
      <dgm:spPr/>
      <dgm:t>
        <a:bodyPr/>
        <a:lstStyle/>
        <a:p>
          <a:endParaRPr lang="en-US"/>
        </a:p>
      </dgm:t>
    </dgm:pt>
    <dgm:pt modelId="{84217210-F25C-4DF5-A410-9CA93A21CDDB}" type="pres">
      <dgm:prSet presAssocID="{6B60F00F-1268-4546-B029-0094FAC30F24}" presName="connectorText" presStyleLbl="sibTrans2D1" presStyleIdx="3" presStyleCnt="4"/>
      <dgm:spPr/>
      <dgm:t>
        <a:bodyPr/>
        <a:lstStyle/>
        <a:p>
          <a:endParaRPr lang="en-US"/>
        </a:p>
      </dgm:t>
    </dgm:pt>
  </dgm:ptLst>
  <dgm:cxnLst>
    <dgm:cxn modelId="{16F519EC-65B4-42BA-BCE2-D04E487CEACF}" type="presOf" srcId="{44394A21-1E96-48B6-B2B2-1717578D741E}" destId="{F57DE8EB-6461-48BE-8BFB-399D26C20BEB}" srcOrd="0" destOrd="0" presId="urn:microsoft.com/office/officeart/2005/8/layout/cycle2"/>
    <dgm:cxn modelId="{8764CB0D-6E63-4AD9-B118-B23BA45CC458}" type="presOf" srcId="{01FB7E03-B2E1-4DD0-A8B3-F073878EB558}" destId="{55C59057-DFA6-4799-8467-78DDB89C580A}" srcOrd="0" destOrd="0" presId="urn:microsoft.com/office/officeart/2005/8/layout/cycle2"/>
    <dgm:cxn modelId="{0FD71B86-422F-4CAD-89ED-5025F93E9ED8}" type="presOf" srcId="{ED95FF1E-F01C-4C39-935F-A0E277011CBB}" destId="{65E10F94-70F1-44DE-ACF0-432E1CC160AA}" srcOrd="0" destOrd="0" presId="urn:microsoft.com/office/officeart/2005/8/layout/cycle2"/>
    <dgm:cxn modelId="{99E0FE9D-6E96-4059-8B3C-1C625DC12178}" type="presOf" srcId="{BF7A1F07-9EEF-4A53-9DCB-238250E53EC9}" destId="{8898BA57-3084-416D-B6BC-50EFA14B3F01}" srcOrd="0" destOrd="0" presId="urn:microsoft.com/office/officeart/2005/8/layout/cycle2"/>
    <dgm:cxn modelId="{29D2ED64-B3B4-4361-9CE1-2CEFA91FF834}" type="presOf" srcId="{67304656-3EDD-4D6B-9B42-9B41452B9D95}" destId="{4F2FE369-BA78-4AE5-B49A-7279B1FDC6BF}" srcOrd="0" destOrd="0" presId="urn:microsoft.com/office/officeart/2005/8/layout/cycle2"/>
    <dgm:cxn modelId="{67772480-897C-4A32-B9F1-949CFB1A99C5}" type="presOf" srcId="{A34874B2-9851-4945-8C0C-0ED31AAB2134}" destId="{DC183806-DBAE-46DF-A2B1-05486F14CF85}" srcOrd="1" destOrd="0" presId="urn:microsoft.com/office/officeart/2005/8/layout/cycle2"/>
    <dgm:cxn modelId="{E285A7CF-DE40-4918-89EB-0124D219FD1F}" type="presOf" srcId="{ED95FF1E-F01C-4C39-935F-A0E277011CBB}" destId="{30F9179C-7BDB-40DE-9876-8970AD73873D}" srcOrd="1" destOrd="0" presId="urn:microsoft.com/office/officeart/2005/8/layout/cycle2"/>
    <dgm:cxn modelId="{4F679A4A-EE6D-454D-BAE1-23A93DF7A1C1}" srcId="{67304656-3EDD-4D6B-9B42-9B41452B9D95}" destId="{A60816DB-30DA-4A17-AB4A-5A028A3B0C96}" srcOrd="2" destOrd="0" parTransId="{473C0116-B966-48EE-83FC-8DEEF88AD9B5}" sibTransId="{BF7A1F07-9EEF-4A53-9DCB-238250E53EC9}"/>
    <dgm:cxn modelId="{745CFDBA-7596-404F-9505-F92F1145673D}" srcId="{67304656-3EDD-4D6B-9B42-9B41452B9D95}" destId="{AAD140B5-508F-42FE-89FE-D20A2E363DF7}" srcOrd="3" destOrd="0" parTransId="{E321DD89-5B7D-4108-9FC2-2F43D42834FC}" sibTransId="{6B60F00F-1268-4546-B029-0094FAC30F24}"/>
    <dgm:cxn modelId="{D568CEDA-83B5-462F-8344-7B0F6B975DF8}" type="presOf" srcId="{A60816DB-30DA-4A17-AB4A-5A028A3B0C96}" destId="{5211F198-1521-42FE-8610-EB19A7F04F65}" srcOrd="0" destOrd="0" presId="urn:microsoft.com/office/officeart/2005/8/layout/cycle2"/>
    <dgm:cxn modelId="{A2049BEE-C15A-4524-8A81-49E606842704}" type="presOf" srcId="{AAD140B5-508F-42FE-89FE-D20A2E363DF7}" destId="{7F39FD70-4F45-4A76-85CB-7AF60E0CBDD6}" srcOrd="0" destOrd="0" presId="urn:microsoft.com/office/officeart/2005/8/layout/cycle2"/>
    <dgm:cxn modelId="{6AC01FFF-2DB9-4345-9BA9-500B00C43B0B}" srcId="{67304656-3EDD-4D6B-9B42-9B41452B9D95}" destId="{44394A21-1E96-48B6-B2B2-1717578D741E}" srcOrd="1" destOrd="0" parTransId="{3B1FD91F-D396-4937-BD18-C144D390470E}" sibTransId="{ED95FF1E-F01C-4C39-935F-A0E277011CBB}"/>
    <dgm:cxn modelId="{083B673F-39B1-4D8A-914B-185703FE556A}" type="presOf" srcId="{A34874B2-9851-4945-8C0C-0ED31AAB2134}" destId="{F5A8415F-722F-47B8-AF3E-A84F6D8B9858}" srcOrd="0" destOrd="0" presId="urn:microsoft.com/office/officeart/2005/8/layout/cycle2"/>
    <dgm:cxn modelId="{28B35A75-DD1B-4B20-AA37-9BCC9F8B8729}" type="presOf" srcId="{BF7A1F07-9EEF-4A53-9DCB-238250E53EC9}" destId="{9AC561C2-D9D3-4387-83AF-46D031A8066F}" srcOrd="1" destOrd="0" presId="urn:microsoft.com/office/officeart/2005/8/layout/cycle2"/>
    <dgm:cxn modelId="{3B26D35A-9FBF-4066-A888-443F4E28C62D}" type="presOf" srcId="{6B60F00F-1268-4546-B029-0094FAC30F24}" destId="{84217210-F25C-4DF5-A410-9CA93A21CDDB}" srcOrd="1" destOrd="0" presId="urn:microsoft.com/office/officeart/2005/8/layout/cycle2"/>
    <dgm:cxn modelId="{DC0261B0-AE6C-4690-95B7-A58919FBC429}" srcId="{67304656-3EDD-4D6B-9B42-9B41452B9D95}" destId="{01FB7E03-B2E1-4DD0-A8B3-F073878EB558}" srcOrd="0" destOrd="0" parTransId="{52B3554F-3DDE-47F6-AA21-5C5368B22C55}" sibTransId="{A34874B2-9851-4945-8C0C-0ED31AAB2134}"/>
    <dgm:cxn modelId="{9E299A71-3442-432E-BA44-EACEE70BF0AD}" type="presOf" srcId="{6B60F00F-1268-4546-B029-0094FAC30F24}" destId="{5EA88844-7549-48BF-A3DD-3620DAEB7D8B}" srcOrd="0" destOrd="0" presId="urn:microsoft.com/office/officeart/2005/8/layout/cycle2"/>
    <dgm:cxn modelId="{E1D6982F-A5EE-427F-9E3F-357866012BD5}" type="presParOf" srcId="{4F2FE369-BA78-4AE5-B49A-7279B1FDC6BF}" destId="{55C59057-DFA6-4799-8467-78DDB89C580A}" srcOrd="0" destOrd="0" presId="urn:microsoft.com/office/officeart/2005/8/layout/cycle2"/>
    <dgm:cxn modelId="{5AC8C754-E07C-43C3-A1EC-C0DAA9987879}" type="presParOf" srcId="{4F2FE369-BA78-4AE5-B49A-7279B1FDC6BF}" destId="{F5A8415F-722F-47B8-AF3E-A84F6D8B9858}" srcOrd="1" destOrd="0" presId="urn:microsoft.com/office/officeart/2005/8/layout/cycle2"/>
    <dgm:cxn modelId="{5420A1D9-BF2F-4FE9-9E9B-1F9AC7183331}" type="presParOf" srcId="{F5A8415F-722F-47B8-AF3E-A84F6D8B9858}" destId="{DC183806-DBAE-46DF-A2B1-05486F14CF85}" srcOrd="0" destOrd="0" presId="urn:microsoft.com/office/officeart/2005/8/layout/cycle2"/>
    <dgm:cxn modelId="{D28967D4-19B9-4845-BE30-280FC9F61E60}" type="presParOf" srcId="{4F2FE369-BA78-4AE5-B49A-7279B1FDC6BF}" destId="{F57DE8EB-6461-48BE-8BFB-399D26C20BEB}" srcOrd="2" destOrd="0" presId="urn:microsoft.com/office/officeart/2005/8/layout/cycle2"/>
    <dgm:cxn modelId="{D2EFC8CA-8866-4F7F-A7B6-F54E7DED5919}" type="presParOf" srcId="{4F2FE369-BA78-4AE5-B49A-7279B1FDC6BF}" destId="{65E10F94-70F1-44DE-ACF0-432E1CC160AA}" srcOrd="3" destOrd="0" presId="urn:microsoft.com/office/officeart/2005/8/layout/cycle2"/>
    <dgm:cxn modelId="{2DCC9A62-2432-4AFF-928B-BA36F0D90737}" type="presParOf" srcId="{65E10F94-70F1-44DE-ACF0-432E1CC160AA}" destId="{30F9179C-7BDB-40DE-9876-8970AD73873D}" srcOrd="0" destOrd="0" presId="urn:microsoft.com/office/officeart/2005/8/layout/cycle2"/>
    <dgm:cxn modelId="{37FC85BA-809B-496A-B27A-5C78A4D8DC40}" type="presParOf" srcId="{4F2FE369-BA78-4AE5-B49A-7279B1FDC6BF}" destId="{5211F198-1521-42FE-8610-EB19A7F04F65}" srcOrd="4" destOrd="0" presId="urn:microsoft.com/office/officeart/2005/8/layout/cycle2"/>
    <dgm:cxn modelId="{E895B132-6795-4896-809D-FEF8500B7570}" type="presParOf" srcId="{4F2FE369-BA78-4AE5-B49A-7279B1FDC6BF}" destId="{8898BA57-3084-416D-B6BC-50EFA14B3F01}" srcOrd="5" destOrd="0" presId="urn:microsoft.com/office/officeart/2005/8/layout/cycle2"/>
    <dgm:cxn modelId="{ED957CBE-9C1F-4BC2-8EAC-CEA74058A397}" type="presParOf" srcId="{8898BA57-3084-416D-B6BC-50EFA14B3F01}" destId="{9AC561C2-D9D3-4387-83AF-46D031A8066F}" srcOrd="0" destOrd="0" presId="urn:microsoft.com/office/officeart/2005/8/layout/cycle2"/>
    <dgm:cxn modelId="{B87EDCA1-AFBB-408C-A7CF-00BDFFE91680}" type="presParOf" srcId="{4F2FE369-BA78-4AE5-B49A-7279B1FDC6BF}" destId="{7F39FD70-4F45-4A76-85CB-7AF60E0CBDD6}" srcOrd="6" destOrd="0" presId="urn:microsoft.com/office/officeart/2005/8/layout/cycle2"/>
    <dgm:cxn modelId="{F0D7D657-9293-42FB-980E-0AC66A822ED5}" type="presParOf" srcId="{4F2FE369-BA78-4AE5-B49A-7279B1FDC6BF}" destId="{5EA88844-7549-48BF-A3DD-3620DAEB7D8B}" srcOrd="7" destOrd="0" presId="urn:microsoft.com/office/officeart/2005/8/layout/cycle2"/>
    <dgm:cxn modelId="{82C0DA36-12F9-4801-B20D-AAE8668C3482}" type="presParOf" srcId="{5EA88844-7549-48BF-A3DD-3620DAEB7D8B}" destId="{84217210-F25C-4DF5-A410-9CA93A21CDD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59057-DFA6-4799-8467-78DDB89C580A}">
      <dsp:nvSpPr>
        <dsp:cNvPr id="0" name=""/>
        <dsp:cNvSpPr/>
      </dsp:nvSpPr>
      <dsp:spPr>
        <a:xfrm>
          <a:off x="1689188" y="1526"/>
          <a:ext cx="1429765" cy="1429765"/>
        </a:xfrm>
        <a:prstGeom prst="ellipse">
          <a:avLst/>
        </a:prstGeom>
        <a:solidFill>
          <a:schemeClr val="accent2"/>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dirty="0" smtClean="0"/>
            <a:t>Discover</a:t>
          </a:r>
          <a:endParaRPr lang="en-GB" sz="1600" b="1" kern="1200" dirty="0" smtClean="0"/>
        </a:p>
        <a:p>
          <a:pPr lvl="0" algn="ctr" defTabSz="800100">
            <a:lnSpc>
              <a:spcPct val="90000"/>
            </a:lnSpc>
            <a:spcBef>
              <a:spcPct val="0"/>
            </a:spcBef>
            <a:spcAft>
              <a:spcPct val="35000"/>
            </a:spcAft>
          </a:pPr>
          <a:r>
            <a:rPr lang="en-GB" sz="1600" kern="1200" dirty="0" smtClean="0"/>
            <a:t>The best of what is</a:t>
          </a:r>
          <a:endParaRPr lang="en-GB" sz="1600" kern="1200" dirty="0"/>
        </a:p>
      </dsp:txBody>
      <dsp:txXfrm>
        <a:off x="1898572" y="210910"/>
        <a:ext cx="1010997" cy="1010997"/>
      </dsp:txXfrm>
    </dsp:sp>
    <dsp:sp modelId="{F5A8415F-722F-47B8-AF3E-A84F6D8B9858}">
      <dsp:nvSpPr>
        <dsp:cNvPr id="0" name=""/>
        <dsp:cNvSpPr/>
      </dsp:nvSpPr>
      <dsp:spPr>
        <a:xfrm rot="2700000">
          <a:off x="2965372" y="1226153"/>
          <a:ext cx="379431" cy="482545"/>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GB" sz="2100" kern="1200"/>
        </a:p>
      </dsp:txBody>
      <dsp:txXfrm>
        <a:off x="2982042" y="1282417"/>
        <a:ext cx="265602" cy="289527"/>
      </dsp:txXfrm>
    </dsp:sp>
    <dsp:sp modelId="{F57DE8EB-6461-48BE-8BFB-399D26C20BEB}">
      <dsp:nvSpPr>
        <dsp:cNvPr id="0" name=""/>
        <dsp:cNvSpPr/>
      </dsp:nvSpPr>
      <dsp:spPr>
        <a:xfrm>
          <a:off x="3206409" y="1518746"/>
          <a:ext cx="1429765" cy="1429765"/>
        </a:xfrm>
        <a:prstGeom prst="ellipse">
          <a:avLst/>
        </a:prstGeom>
        <a:solidFill>
          <a:schemeClr val="accent2"/>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dirty="0" smtClean="0"/>
            <a:t>Dream</a:t>
          </a:r>
          <a:endParaRPr lang="en-GB" sz="1600" b="1" kern="1200" dirty="0" smtClean="0"/>
        </a:p>
        <a:p>
          <a:pPr lvl="0" algn="ctr" defTabSz="800100">
            <a:lnSpc>
              <a:spcPct val="90000"/>
            </a:lnSpc>
            <a:spcBef>
              <a:spcPct val="0"/>
            </a:spcBef>
            <a:spcAft>
              <a:spcPct val="35000"/>
            </a:spcAft>
          </a:pPr>
          <a:r>
            <a:rPr lang="en-GB" sz="1600" kern="1200" dirty="0" smtClean="0"/>
            <a:t>What can be</a:t>
          </a:r>
          <a:endParaRPr lang="en-GB" sz="1600" kern="1200" dirty="0"/>
        </a:p>
      </dsp:txBody>
      <dsp:txXfrm>
        <a:off x="3415793" y="1728130"/>
        <a:ext cx="1010997" cy="1010997"/>
      </dsp:txXfrm>
    </dsp:sp>
    <dsp:sp modelId="{65E10F94-70F1-44DE-ACF0-432E1CC160AA}">
      <dsp:nvSpPr>
        <dsp:cNvPr id="0" name=""/>
        <dsp:cNvSpPr/>
      </dsp:nvSpPr>
      <dsp:spPr>
        <a:xfrm rot="8100000">
          <a:off x="2980559" y="2743373"/>
          <a:ext cx="379431" cy="482545"/>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GB" sz="2100" kern="1200" dirty="0"/>
        </a:p>
      </dsp:txBody>
      <dsp:txXfrm rot="10800000">
        <a:off x="3077718" y="2799637"/>
        <a:ext cx="265602" cy="289527"/>
      </dsp:txXfrm>
    </dsp:sp>
    <dsp:sp modelId="{5211F198-1521-42FE-8610-EB19A7F04F65}">
      <dsp:nvSpPr>
        <dsp:cNvPr id="0" name=""/>
        <dsp:cNvSpPr/>
      </dsp:nvSpPr>
      <dsp:spPr>
        <a:xfrm>
          <a:off x="1689188" y="3035967"/>
          <a:ext cx="1429765" cy="1429765"/>
        </a:xfrm>
        <a:prstGeom prst="ellipse">
          <a:avLst/>
        </a:prstGeom>
        <a:solidFill>
          <a:schemeClr val="accent2"/>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dirty="0" smtClean="0"/>
            <a:t>Design</a:t>
          </a:r>
          <a:endParaRPr lang="en-GB" sz="1600" b="1" kern="1200" dirty="0" smtClean="0"/>
        </a:p>
        <a:p>
          <a:pPr lvl="0" algn="ctr" defTabSz="800100">
            <a:lnSpc>
              <a:spcPct val="90000"/>
            </a:lnSpc>
            <a:spcBef>
              <a:spcPct val="0"/>
            </a:spcBef>
            <a:spcAft>
              <a:spcPct val="35000"/>
            </a:spcAft>
          </a:pPr>
          <a:r>
            <a:rPr lang="en-GB" sz="1600" kern="1200" dirty="0" smtClean="0"/>
            <a:t>Plan what will be</a:t>
          </a:r>
          <a:endParaRPr lang="en-GB" sz="1600" kern="1200" dirty="0"/>
        </a:p>
      </dsp:txBody>
      <dsp:txXfrm>
        <a:off x="1898572" y="3245351"/>
        <a:ext cx="1010997" cy="1010997"/>
      </dsp:txXfrm>
    </dsp:sp>
    <dsp:sp modelId="{8898BA57-3084-416D-B6BC-50EFA14B3F01}">
      <dsp:nvSpPr>
        <dsp:cNvPr id="0" name=""/>
        <dsp:cNvSpPr/>
      </dsp:nvSpPr>
      <dsp:spPr>
        <a:xfrm rot="13500000">
          <a:off x="1463339" y="2758560"/>
          <a:ext cx="379431" cy="482545"/>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GB" sz="2100" kern="1200"/>
        </a:p>
      </dsp:txBody>
      <dsp:txXfrm rot="10800000">
        <a:off x="1560498" y="2895314"/>
        <a:ext cx="265602" cy="289527"/>
      </dsp:txXfrm>
    </dsp:sp>
    <dsp:sp modelId="{7F39FD70-4F45-4A76-85CB-7AF60E0CBDD6}">
      <dsp:nvSpPr>
        <dsp:cNvPr id="0" name=""/>
        <dsp:cNvSpPr/>
      </dsp:nvSpPr>
      <dsp:spPr>
        <a:xfrm>
          <a:off x="171968" y="1518746"/>
          <a:ext cx="1429765" cy="1429765"/>
        </a:xfrm>
        <a:prstGeom prst="ellipse">
          <a:avLst/>
        </a:prstGeom>
        <a:solidFill>
          <a:schemeClr val="accent2"/>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Deliver</a:t>
          </a:r>
          <a:endParaRPr lang="en-GB" sz="1600" kern="1200" dirty="0" smtClean="0"/>
        </a:p>
        <a:p>
          <a:pPr lvl="0" algn="ctr" defTabSz="800100">
            <a:lnSpc>
              <a:spcPct val="90000"/>
            </a:lnSpc>
            <a:spcBef>
              <a:spcPct val="0"/>
            </a:spcBef>
            <a:spcAft>
              <a:spcPct val="35000"/>
            </a:spcAft>
          </a:pPr>
          <a:r>
            <a:rPr lang="en-GB" sz="1600" kern="1200" dirty="0" smtClean="0"/>
            <a:t>Provide the new vision</a:t>
          </a:r>
          <a:endParaRPr lang="en-GB" sz="1600" kern="1200" dirty="0"/>
        </a:p>
      </dsp:txBody>
      <dsp:txXfrm>
        <a:off x="381352" y="1728130"/>
        <a:ext cx="1010997" cy="1010997"/>
      </dsp:txXfrm>
    </dsp:sp>
    <dsp:sp modelId="{5EA88844-7549-48BF-A3DD-3620DAEB7D8B}">
      <dsp:nvSpPr>
        <dsp:cNvPr id="0" name=""/>
        <dsp:cNvSpPr/>
      </dsp:nvSpPr>
      <dsp:spPr>
        <a:xfrm rot="18900000">
          <a:off x="1448152" y="1241339"/>
          <a:ext cx="379431" cy="482545"/>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GB" sz="2100" kern="1200"/>
        </a:p>
      </dsp:txBody>
      <dsp:txXfrm>
        <a:off x="1464822" y="1378093"/>
        <a:ext cx="265602" cy="289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59057-DFA6-4799-8467-78DDB89C580A}">
      <dsp:nvSpPr>
        <dsp:cNvPr id="0" name=""/>
        <dsp:cNvSpPr/>
      </dsp:nvSpPr>
      <dsp:spPr>
        <a:xfrm>
          <a:off x="1815345" y="1144"/>
          <a:ext cx="1185148" cy="1185148"/>
        </a:xfrm>
        <a:prstGeom prst="ellipse">
          <a:avLst/>
        </a:prstGeom>
        <a:solidFill>
          <a:schemeClr val="tx2">
            <a:lumMod val="50000"/>
            <a:lumOff val="5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Discover</a:t>
          </a:r>
        </a:p>
      </dsp:txBody>
      <dsp:txXfrm>
        <a:off x="1988906" y="174705"/>
        <a:ext cx="838026" cy="838026"/>
      </dsp:txXfrm>
    </dsp:sp>
    <dsp:sp modelId="{F5A8415F-722F-47B8-AF3E-A84F6D8B9858}">
      <dsp:nvSpPr>
        <dsp:cNvPr id="0" name=""/>
        <dsp:cNvSpPr/>
      </dsp:nvSpPr>
      <dsp:spPr>
        <a:xfrm rot="2700000">
          <a:off x="2873376" y="1017078"/>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2887250" y="1063580"/>
        <a:ext cx="221055" cy="239993"/>
      </dsp:txXfrm>
    </dsp:sp>
    <dsp:sp modelId="{F57DE8EB-6461-48BE-8BFB-399D26C20BEB}">
      <dsp:nvSpPr>
        <dsp:cNvPr id="0" name=""/>
        <dsp:cNvSpPr/>
      </dsp:nvSpPr>
      <dsp:spPr>
        <a:xfrm>
          <a:off x="3074692" y="1260491"/>
          <a:ext cx="1185148" cy="1185148"/>
        </a:xfrm>
        <a:prstGeom prst="ellipse">
          <a:avLst/>
        </a:prstGeom>
        <a:solidFill>
          <a:schemeClr val="accent2">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Dream</a:t>
          </a:r>
        </a:p>
      </dsp:txBody>
      <dsp:txXfrm>
        <a:off x="3248253" y="1434052"/>
        <a:ext cx="838026" cy="838026"/>
      </dsp:txXfrm>
    </dsp:sp>
    <dsp:sp modelId="{65E10F94-70F1-44DE-ACF0-432E1CC160AA}">
      <dsp:nvSpPr>
        <dsp:cNvPr id="0" name=""/>
        <dsp:cNvSpPr/>
      </dsp:nvSpPr>
      <dsp:spPr>
        <a:xfrm rot="8100000">
          <a:off x="2886016" y="2276425"/>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p>
      </dsp:txBody>
      <dsp:txXfrm rot="10800000">
        <a:off x="2966880" y="2322927"/>
        <a:ext cx="221055" cy="239993"/>
      </dsp:txXfrm>
    </dsp:sp>
    <dsp:sp modelId="{5211F198-1521-42FE-8610-EB19A7F04F65}">
      <dsp:nvSpPr>
        <dsp:cNvPr id="0" name=""/>
        <dsp:cNvSpPr/>
      </dsp:nvSpPr>
      <dsp:spPr>
        <a:xfrm>
          <a:off x="1815345" y="2519838"/>
          <a:ext cx="1185148" cy="1185148"/>
        </a:xfrm>
        <a:prstGeom prst="ellipse">
          <a:avLst/>
        </a:prstGeom>
        <a:solidFill>
          <a:schemeClr val="accent2">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Design</a:t>
          </a:r>
        </a:p>
      </dsp:txBody>
      <dsp:txXfrm>
        <a:off x="1988906" y="2693399"/>
        <a:ext cx="838026" cy="838026"/>
      </dsp:txXfrm>
    </dsp:sp>
    <dsp:sp modelId="{8898BA57-3084-416D-B6BC-50EFA14B3F01}">
      <dsp:nvSpPr>
        <dsp:cNvPr id="0" name=""/>
        <dsp:cNvSpPr/>
      </dsp:nvSpPr>
      <dsp:spPr>
        <a:xfrm rot="13500000">
          <a:off x="1626669" y="2289064"/>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rot="10800000">
        <a:off x="1707533" y="2402556"/>
        <a:ext cx="221055" cy="239993"/>
      </dsp:txXfrm>
    </dsp:sp>
    <dsp:sp modelId="{7F39FD70-4F45-4A76-85CB-7AF60E0CBDD6}">
      <dsp:nvSpPr>
        <dsp:cNvPr id="0" name=""/>
        <dsp:cNvSpPr/>
      </dsp:nvSpPr>
      <dsp:spPr>
        <a:xfrm>
          <a:off x="555999" y="1260491"/>
          <a:ext cx="1185148" cy="1185148"/>
        </a:xfrm>
        <a:prstGeom prst="ellipse">
          <a:avLst/>
        </a:prstGeom>
        <a:solidFill>
          <a:schemeClr val="accent2">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Deliver</a:t>
          </a:r>
        </a:p>
      </dsp:txBody>
      <dsp:txXfrm>
        <a:off x="729560" y="1434052"/>
        <a:ext cx="838026" cy="838026"/>
      </dsp:txXfrm>
    </dsp:sp>
    <dsp:sp modelId="{5EA88844-7549-48BF-A3DD-3620DAEB7D8B}">
      <dsp:nvSpPr>
        <dsp:cNvPr id="0" name=""/>
        <dsp:cNvSpPr/>
      </dsp:nvSpPr>
      <dsp:spPr>
        <a:xfrm rot="18900000">
          <a:off x="1614030" y="1029718"/>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1627904" y="1143210"/>
        <a:ext cx="221055" cy="2399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59057-DFA6-4799-8467-78DDB89C580A}">
      <dsp:nvSpPr>
        <dsp:cNvPr id="0" name=""/>
        <dsp:cNvSpPr/>
      </dsp:nvSpPr>
      <dsp:spPr>
        <a:xfrm>
          <a:off x="1815345" y="1144"/>
          <a:ext cx="1185148" cy="1185148"/>
        </a:xfrm>
        <a:prstGeom prst="ellipse">
          <a:avLst/>
        </a:prstGeom>
        <a:solidFill>
          <a:schemeClr val="accent2">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Discover</a:t>
          </a:r>
        </a:p>
      </dsp:txBody>
      <dsp:txXfrm>
        <a:off x="1988906" y="174705"/>
        <a:ext cx="838026" cy="838026"/>
      </dsp:txXfrm>
    </dsp:sp>
    <dsp:sp modelId="{F5A8415F-722F-47B8-AF3E-A84F6D8B9858}">
      <dsp:nvSpPr>
        <dsp:cNvPr id="0" name=""/>
        <dsp:cNvSpPr/>
      </dsp:nvSpPr>
      <dsp:spPr>
        <a:xfrm rot="2700000">
          <a:off x="2873376" y="1017078"/>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2887250" y="1063580"/>
        <a:ext cx="221055" cy="239993"/>
      </dsp:txXfrm>
    </dsp:sp>
    <dsp:sp modelId="{F57DE8EB-6461-48BE-8BFB-399D26C20BEB}">
      <dsp:nvSpPr>
        <dsp:cNvPr id="0" name=""/>
        <dsp:cNvSpPr/>
      </dsp:nvSpPr>
      <dsp:spPr>
        <a:xfrm>
          <a:off x="3074692" y="1260491"/>
          <a:ext cx="1185148" cy="1185148"/>
        </a:xfrm>
        <a:prstGeom prst="ellipse">
          <a:avLst/>
        </a:prstGeom>
        <a:solidFill>
          <a:schemeClr val="tx2">
            <a:lumMod val="50000"/>
            <a:lumOff val="5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Dream</a:t>
          </a:r>
        </a:p>
      </dsp:txBody>
      <dsp:txXfrm>
        <a:off x="3248253" y="1434052"/>
        <a:ext cx="838026" cy="838026"/>
      </dsp:txXfrm>
    </dsp:sp>
    <dsp:sp modelId="{65E10F94-70F1-44DE-ACF0-432E1CC160AA}">
      <dsp:nvSpPr>
        <dsp:cNvPr id="0" name=""/>
        <dsp:cNvSpPr/>
      </dsp:nvSpPr>
      <dsp:spPr>
        <a:xfrm rot="8100000">
          <a:off x="2886016" y="2276425"/>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dirty="0"/>
        </a:p>
      </dsp:txBody>
      <dsp:txXfrm rot="10800000">
        <a:off x="2966880" y="2322927"/>
        <a:ext cx="221055" cy="239993"/>
      </dsp:txXfrm>
    </dsp:sp>
    <dsp:sp modelId="{5211F198-1521-42FE-8610-EB19A7F04F65}">
      <dsp:nvSpPr>
        <dsp:cNvPr id="0" name=""/>
        <dsp:cNvSpPr/>
      </dsp:nvSpPr>
      <dsp:spPr>
        <a:xfrm>
          <a:off x="1815345" y="2519838"/>
          <a:ext cx="1185148" cy="1185148"/>
        </a:xfrm>
        <a:prstGeom prst="ellipse">
          <a:avLst/>
        </a:prstGeom>
        <a:solidFill>
          <a:schemeClr val="tx2">
            <a:lumMod val="50000"/>
            <a:lumOff val="5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t>Design</a:t>
          </a:r>
        </a:p>
      </dsp:txBody>
      <dsp:txXfrm>
        <a:off x="1988906" y="2693399"/>
        <a:ext cx="838026" cy="838026"/>
      </dsp:txXfrm>
    </dsp:sp>
    <dsp:sp modelId="{8898BA57-3084-416D-B6BC-50EFA14B3F01}">
      <dsp:nvSpPr>
        <dsp:cNvPr id="0" name=""/>
        <dsp:cNvSpPr/>
      </dsp:nvSpPr>
      <dsp:spPr>
        <a:xfrm rot="13500000">
          <a:off x="1626669" y="2289064"/>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rot="10800000">
        <a:off x="1707533" y="2402556"/>
        <a:ext cx="221055" cy="239993"/>
      </dsp:txXfrm>
    </dsp:sp>
    <dsp:sp modelId="{7F39FD70-4F45-4A76-85CB-7AF60E0CBDD6}">
      <dsp:nvSpPr>
        <dsp:cNvPr id="0" name=""/>
        <dsp:cNvSpPr/>
      </dsp:nvSpPr>
      <dsp:spPr>
        <a:xfrm>
          <a:off x="555999" y="1260491"/>
          <a:ext cx="1185148" cy="1185148"/>
        </a:xfrm>
        <a:prstGeom prst="ellipse">
          <a:avLst/>
        </a:prstGeom>
        <a:solidFill>
          <a:schemeClr val="accent2">
            <a:lumMod val="60000"/>
            <a:lumOff val="4000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Deliver</a:t>
          </a:r>
        </a:p>
      </dsp:txBody>
      <dsp:txXfrm>
        <a:off x="729560" y="1434052"/>
        <a:ext cx="838026" cy="838026"/>
      </dsp:txXfrm>
    </dsp:sp>
    <dsp:sp modelId="{5EA88844-7549-48BF-A3DD-3620DAEB7D8B}">
      <dsp:nvSpPr>
        <dsp:cNvPr id="0" name=""/>
        <dsp:cNvSpPr/>
      </dsp:nvSpPr>
      <dsp:spPr>
        <a:xfrm rot="18900000">
          <a:off x="1614030" y="1029718"/>
          <a:ext cx="315793" cy="399987"/>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1627904" y="1143210"/>
        <a:ext cx="221055" cy="23999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D9B264-BD31-46DE-82BC-CDC24C2846CF}" type="datetimeFigureOut">
              <a:rPr lang="en-GB" smtClean="0"/>
              <a:t>01/03/2017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98964-EF15-4933-A3A3-B3D688C0F71F}" type="slidenum">
              <a:rPr lang="en-GB" smtClean="0"/>
              <a:t>‹#›</a:t>
            </a:fld>
            <a:endParaRPr lang="en-GB"/>
          </a:p>
        </p:txBody>
      </p:sp>
    </p:spTree>
    <p:extLst>
      <p:ext uri="{BB962C8B-B14F-4D97-AF65-F5344CB8AC3E}">
        <p14:creationId xmlns:p14="http://schemas.microsoft.com/office/powerpoint/2010/main" val="3978801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1</a:t>
            </a:fld>
            <a:endParaRPr lang="en-GB"/>
          </a:p>
        </p:txBody>
      </p:sp>
    </p:spTree>
    <p:extLst>
      <p:ext uri="{BB962C8B-B14F-4D97-AF65-F5344CB8AC3E}">
        <p14:creationId xmlns:p14="http://schemas.microsoft.com/office/powerpoint/2010/main" val="2893535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Appreciative</a:t>
            </a:r>
            <a:r>
              <a:rPr lang="en-GB" baseline="0" dirty="0" smtClean="0"/>
              <a:t> inquiry is about change management – often when we think about change we start with the idea that something is wrong and we need to fix it. </a:t>
            </a:r>
          </a:p>
          <a:p>
            <a:endParaRPr lang="en-GB" baseline="0" dirty="0" smtClean="0"/>
          </a:p>
          <a:p>
            <a:r>
              <a:rPr lang="en-GB" baseline="0" dirty="0" smtClean="0"/>
              <a:t>Appreciate inquiry is about generating ideas from people – gather their best experiences of system, process, approach and building something new based on this. It’s only one approach to change, but we liked the idea because it’s a new way of thinking about things. It’s too easy to fall into the trap of complaining and looking at the negatives, but often we a little lateral thinking or just the time to reflect, you can find positives and then build on them.</a:t>
            </a:r>
          </a:p>
          <a:p>
            <a:endParaRPr lang="en-GB" baseline="0" dirty="0" smtClean="0"/>
          </a:p>
          <a:p>
            <a:r>
              <a:rPr lang="en-GB" baseline="0" dirty="0" smtClean="0"/>
              <a:t>There’s a four-apart process to appreciative inquiry – we’re going to do a shortened form of it today.</a:t>
            </a:r>
          </a:p>
          <a:p>
            <a:endParaRPr lang="en-GB" baseline="0" dirty="0" smtClean="0"/>
          </a:p>
          <a:p>
            <a:r>
              <a:rPr lang="en-GB" baseline="0" dirty="0" smtClean="0"/>
              <a:t>So it’s starts with Discover – finding out the best of what is with the current situation. This means thinking about the best experience you have of the current situation – telling the story of when things have worked, helped etc. So when we start the process we’ll be asking you to think about the times when Blackboard has helped you, when you’ve found it’s helped …</a:t>
            </a:r>
          </a:p>
          <a:p>
            <a:endParaRPr lang="en-GB" baseline="0" dirty="0" smtClean="0"/>
          </a:p>
          <a:p>
            <a:r>
              <a:rPr lang="en-GB" baseline="0" dirty="0" smtClean="0"/>
              <a:t>Once we’ve done that we’re going to combine the next two steps – dream and design. In the dream phase we think about what the future could look like and start making that a reality. In our exercise this is going to be very practical – I’m going to ask you to create something that we can use.</a:t>
            </a:r>
          </a:p>
        </p:txBody>
      </p:sp>
      <p:sp>
        <p:nvSpPr>
          <p:cNvPr id="4" name="Slide Number Placeholder 3"/>
          <p:cNvSpPr>
            <a:spLocks noGrp="1"/>
          </p:cNvSpPr>
          <p:nvPr>
            <p:ph type="sldNum" sz="quarter" idx="10"/>
          </p:nvPr>
        </p:nvSpPr>
        <p:spPr/>
        <p:txBody>
          <a:bodyPr/>
          <a:lstStyle/>
          <a:p>
            <a:fld id="{EA698964-EF15-4933-A3A3-B3D688C0F71F}" type="slidenum">
              <a:rPr lang="en-GB" smtClean="0"/>
              <a:t>2</a:t>
            </a:fld>
            <a:endParaRPr lang="en-GB"/>
          </a:p>
        </p:txBody>
      </p:sp>
    </p:spTree>
    <p:extLst>
      <p:ext uri="{BB962C8B-B14F-4D97-AF65-F5344CB8AC3E}">
        <p14:creationId xmlns:p14="http://schemas.microsoft.com/office/powerpoint/2010/main" val="3305021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Well – I know we said that this was about positives,</a:t>
            </a:r>
            <a:r>
              <a:rPr lang="en-GB" baseline="0" dirty="0" smtClean="0"/>
              <a:t> but we’ve had lots of feedback from staff and students that Blackboard isn’t working. These quotes are from the recent IS User Survey. For the first time this year we asked about the Blackboard interface. This was in part because we knew that the interface needed looking at again. </a:t>
            </a:r>
          </a:p>
          <a:p>
            <a:endParaRPr lang="en-GB" baseline="0" dirty="0" smtClean="0"/>
          </a:p>
          <a:p>
            <a:endParaRPr lang="en-GB" baseline="0" dirty="0" smtClean="0"/>
          </a:p>
          <a:p>
            <a:r>
              <a:rPr lang="en-GB" baseline="0" dirty="0" smtClean="0"/>
              <a:t>It’s been a long time since we designed the look and feel of Blackboard. It hasn’t had a substantial make-over since 2012 when we gained the ability to add new tabs etc. The implementation of the new Blackboard look and feel was done quickly over one summer and it’s about time that we re-visited it</a:t>
            </a:r>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3</a:t>
            </a:fld>
            <a:endParaRPr lang="en-GB"/>
          </a:p>
        </p:txBody>
      </p:sp>
    </p:spTree>
    <p:extLst>
      <p:ext uri="{BB962C8B-B14F-4D97-AF65-F5344CB8AC3E}">
        <p14:creationId xmlns:p14="http://schemas.microsoft.com/office/powerpoint/2010/main" val="1135913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But of course we know that there are negatives,</a:t>
            </a:r>
            <a:r>
              <a:rPr lang="en-GB" baseline="0" dirty="0" smtClean="0"/>
              <a:t> and not acknowledging these isn’t positive. However, AI is about positive thinking – so there will be an opportunity in this session to note down your negatives. There will be a few minutes for you to note them down on post-it notes and put them down. Hopefully this will recognise the negatives that you have, but allow you to move beyond the negatives. It will be chance to put them aside and find the space to think positively.</a:t>
            </a:r>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4</a:t>
            </a:fld>
            <a:endParaRPr lang="en-GB"/>
          </a:p>
        </p:txBody>
      </p:sp>
    </p:spTree>
    <p:extLst>
      <p:ext uri="{BB962C8B-B14F-4D97-AF65-F5344CB8AC3E}">
        <p14:creationId xmlns:p14="http://schemas.microsoft.com/office/powerpoint/2010/main" val="3168146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what are we going to</a:t>
            </a:r>
            <a:r>
              <a:rPr lang="en-GB" baseline="0" dirty="0" smtClean="0"/>
              <a:t> thinking appreciatively about – we’re going to spend some time thinking about the tabs and pages in you see when you login and then we’ll think about the actual modules sites themselves.</a:t>
            </a:r>
          </a:p>
          <a:p>
            <a:endParaRPr lang="en-GB" baseline="0" dirty="0" smtClean="0"/>
          </a:p>
          <a:p>
            <a:r>
              <a:rPr lang="en-GB" baseline="0" dirty="0" smtClean="0"/>
              <a:t>We’ll be hopefully be running some of these sessions throughout the year and all the ideas will be put together to give us something we can put in place for next summer.</a:t>
            </a:r>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5</a:t>
            </a:fld>
            <a:endParaRPr lang="en-GB"/>
          </a:p>
        </p:txBody>
      </p:sp>
    </p:spTree>
    <p:extLst>
      <p:ext uri="{BB962C8B-B14F-4D97-AF65-F5344CB8AC3E}">
        <p14:creationId xmlns:p14="http://schemas.microsoft.com/office/powerpoint/2010/main" val="504661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let’s start with</a:t>
            </a:r>
            <a:r>
              <a:rPr lang="en-GB" baseline="0" dirty="0" smtClean="0"/>
              <a:t> discovery – think about either the tabs / pages or the module sites themselves and talk about these questions ….</a:t>
            </a:r>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6</a:t>
            </a:fld>
            <a:endParaRPr lang="en-GB"/>
          </a:p>
        </p:txBody>
      </p:sp>
    </p:spTree>
    <p:extLst>
      <p:ext uri="{BB962C8B-B14F-4D97-AF65-F5344CB8AC3E}">
        <p14:creationId xmlns:p14="http://schemas.microsoft.com/office/powerpoint/2010/main" val="2535270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698964-EF15-4933-A3A3-B3D688C0F71F}" type="slidenum">
              <a:rPr lang="en-GB" smtClean="0"/>
              <a:t>9</a:t>
            </a:fld>
            <a:endParaRPr lang="en-GB"/>
          </a:p>
        </p:txBody>
      </p:sp>
    </p:spTree>
    <p:extLst>
      <p:ext uri="{BB962C8B-B14F-4D97-AF65-F5344CB8AC3E}">
        <p14:creationId xmlns:p14="http://schemas.microsoft.com/office/powerpoint/2010/main" val="1146369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385E142-9D36-4BE3-BD04-E69DA70AD332}" type="datetimeFigureOut">
              <a:rPr lang="en-GB" smtClean="0"/>
              <a:t>01/03/2017</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609869F-F6C6-4F7B-BA9B-9F25C88BC3F3}"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2515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85E142-9D36-4BE3-BD04-E69DA70AD332}"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82239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85E142-9D36-4BE3-BD04-E69DA70AD332}"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422624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85E142-9D36-4BE3-BD04-E69DA70AD332}"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235125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385E142-9D36-4BE3-BD04-E69DA70AD332}" type="datetimeFigureOut">
              <a:rPr lang="en-GB" smtClean="0"/>
              <a:t>01/03/2017</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609869F-F6C6-4F7B-BA9B-9F25C88BC3F3}"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950783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85E142-9D36-4BE3-BD04-E69DA70AD332}"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411479205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85E142-9D36-4BE3-BD04-E69DA70AD332}" type="datetimeFigureOut">
              <a:rPr lang="en-GB" smtClean="0"/>
              <a:t>01/03/2017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227372880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85E142-9D36-4BE3-BD04-E69DA70AD332}" type="datetimeFigureOut">
              <a:rPr lang="en-GB" smtClean="0"/>
              <a:t>01/03/2017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341176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5E142-9D36-4BE3-BD04-E69DA70AD332}" type="datetimeFigureOut">
              <a:rPr lang="en-GB" smtClean="0"/>
              <a:t>01/03/2017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3334160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3385E142-9D36-4BE3-BD04-E69DA70AD332}" type="datetimeFigureOut">
              <a:rPr lang="en-GB" smtClean="0"/>
              <a:t>01/03/2017</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2609869F-F6C6-4F7B-BA9B-9F25C88BC3F3}"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662054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385E142-9D36-4BE3-BD04-E69DA70AD332}" type="datetimeFigureOut">
              <a:rPr lang="en-GB" smtClean="0"/>
              <a:t>01/03/2017</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2609869F-F6C6-4F7B-BA9B-9F25C88BC3F3}" type="slidenum">
              <a:rPr lang="en-GB" smtClean="0"/>
              <a:t>‹#›</a:t>
            </a:fld>
            <a:endParaRPr lang="en-GB"/>
          </a:p>
        </p:txBody>
      </p:sp>
    </p:spTree>
    <p:extLst>
      <p:ext uri="{BB962C8B-B14F-4D97-AF65-F5344CB8AC3E}">
        <p14:creationId xmlns:p14="http://schemas.microsoft.com/office/powerpoint/2010/main" val="289784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385E142-9D36-4BE3-BD04-E69DA70AD332}" type="datetimeFigureOut">
              <a:rPr lang="en-GB" smtClean="0"/>
              <a:t>01/03/2017</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609869F-F6C6-4F7B-BA9B-9F25C88BC3F3}"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428608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https://www.jisc.ac.uk/guides/change-management/appreciative-inquiry"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https://flic.kr/p/gi7s6Q"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6.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jisc.ac.uk/guides/change-management/appreciative-inquiry" TargetMode="Externa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hyperlink" Target="https://appreciativeinquiry.case.edu/" TargetMode="External"/><Relationship Id="rId5" Type="http://schemas.openxmlformats.org/officeDocument/2006/relationships/hyperlink" Target="http://jiscdesignstudio.pbworks.com/w/file/fetch/52211921/Appreciative%20Inquiry_script.pdf" TargetMode="External"/><Relationship Id="rId4" Type="http://schemas.openxmlformats.org/officeDocument/2006/relationships/hyperlink" Target="https://coursedesignproject.files.wordpress.com/2013/03/apprechative-inquiry-workshop-toolkit.pdf"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Appreciative Inquiry for </a:t>
            </a:r>
            <a:r>
              <a:rPr lang="en-GB" dirty="0" smtClean="0"/>
              <a:t>Blackboard</a:t>
            </a:r>
            <a:endParaRPr lang="en-GB" dirty="0"/>
          </a:p>
        </p:txBody>
      </p:sp>
      <p:sp>
        <p:nvSpPr>
          <p:cNvPr id="3" name="Subtitle 2"/>
          <p:cNvSpPr>
            <a:spLocks noGrp="1"/>
          </p:cNvSpPr>
          <p:nvPr>
            <p:ph type="subTitle" idx="1"/>
          </p:nvPr>
        </p:nvSpPr>
        <p:spPr>
          <a:xfrm>
            <a:off x="1875619" y="5954812"/>
            <a:ext cx="8724226" cy="742279"/>
          </a:xfrm>
        </p:spPr>
        <p:txBody>
          <a:bodyPr/>
          <a:lstStyle/>
          <a:p>
            <a:r>
              <a:rPr lang="en-GB" dirty="0" smtClean="0"/>
              <a:t>Kate Wright, E-learning Group Manager</a:t>
            </a:r>
            <a:endParaRPr lang="en-GB" dirty="0"/>
          </a:p>
        </p:txBody>
      </p:sp>
    </p:spTree>
    <p:custDataLst>
      <p:tags r:id="rId1"/>
    </p:custDataLst>
    <p:extLst>
      <p:ext uri="{BB962C8B-B14F-4D97-AF65-F5344CB8AC3E}">
        <p14:creationId xmlns:p14="http://schemas.microsoft.com/office/powerpoint/2010/main" val="1343539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What is </a:t>
            </a:r>
            <a:r>
              <a:rPr lang="en-GB" dirty="0" smtClean="0"/>
              <a:t>Appreciative Inquiry?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8600569"/>
              </p:ext>
            </p:extLst>
          </p:nvPr>
        </p:nvGraphicFramePr>
        <p:xfrm>
          <a:off x="648488" y="1874517"/>
          <a:ext cx="4808143" cy="44672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5766816" y="1269631"/>
            <a:ext cx="6046521" cy="5324535"/>
          </a:xfrm>
          <a:prstGeom prst="rect">
            <a:avLst/>
          </a:prstGeom>
          <a:noFill/>
        </p:spPr>
        <p:txBody>
          <a:bodyPr wrap="square" rtlCol="0">
            <a:spAutoFit/>
          </a:bodyPr>
          <a:lstStyle/>
          <a:p>
            <a:r>
              <a:rPr lang="en-GB" sz="2800" i="1" dirty="0" smtClean="0"/>
              <a:t>“Appreciative Inquiry (AI) is a technique for approaching change in a positive way … The approach is about focusing on the positive as opposed to identifying “what is wrong and what you need to do to fix it”. ”</a:t>
            </a:r>
          </a:p>
          <a:p>
            <a:endParaRPr lang="en-GB" sz="2800" dirty="0"/>
          </a:p>
          <a:p>
            <a:r>
              <a:rPr lang="en-GB" dirty="0" smtClean="0">
                <a:hlinkClick r:id="rId9"/>
              </a:rPr>
              <a:t>https://www.jisc.ac.uk/guides/change-management/appreciative-inquiry</a:t>
            </a:r>
            <a:r>
              <a:rPr lang="en-GB" dirty="0" smtClean="0"/>
              <a:t> </a:t>
            </a:r>
          </a:p>
          <a:p>
            <a:endParaRPr lang="en-GB" sz="2800" dirty="0" smtClean="0"/>
          </a:p>
          <a:p>
            <a:r>
              <a:rPr lang="en-GB" sz="2800" dirty="0" smtClean="0"/>
              <a:t>Methodology developed by David </a:t>
            </a:r>
            <a:r>
              <a:rPr lang="en-GB" sz="2800" dirty="0" err="1" smtClean="0"/>
              <a:t>Cooperrider</a:t>
            </a:r>
            <a:r>
              <a:rPr lang="en-GB" sz="2800" dirty="0" smtClean="0"/>
              <a:t> (in conjunction with Diana Whitney and </a:t>
            </a:r>
            <a:r>
              <a:rPr lang="en-GB" sz="2800" dirty="0" err="1" smtClean="0"/>
              <a:t>Suresg</a:t>
            </a:r>
            <a:r>
              <a:rPr lang="en-GB" sz="2800" dirty="0" smtClean="0"/>
              <a:t> </a:t>
            </a:r>
            <a:r>
              <a:rPr lang="en-GB" sz="2800" dirty="0" err="1" smtClean="0"/>
              <a:t>Srivasta</a:t>
            </a:r>
            <a:r>
              <a:rPr lang="en-GB" sz="2800" dirty="0" smtClean="0"/>
              <a:t>)</a:t>
            </a:r>
          </a:p>
          <a:p>
            <a:endParaRPr lang="en-GB" sz="1200" dirty="0"/>
          </a:p>
          <a:p>
            <a:endParaRPr lang="en-GB" sz="1200" dirty="0"/>
          </a:p>
        </p:txBody>
      </p:sp>
    </p:spTree>
    <p:custDataLst>
      <p:tags r:id="rId1"/>
    </p:custDataLst>
    <p:extLst>
      <p:ext uri="{BB962C8B-B14F-4D97-AF65-F5344CB8AC3E}">
        <p14:creationId xmlns:p14="http://schemas.microsoft.com/office/powerpoint/2010/main" val="1546261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Why are we doing this?</a:t>
            </a:r>
          </a:p>
        </p:txBody>
      </p:sp>
      <p:sp>
        <p:nvSpPr>
          <p:cNvPr id="3" name="Content Placeholder 2"/>
          <p:cNvSpPr>
            <a:spLocks noGrp="1"/>
          </p:cNvSpPr>
          <p:nvPr>
            <p:ph idx="1"/>
          </p:nvPr>
        </p:nvSpPr>
        <p:spPr/>
        <p:txBody>
          <a:bodyPr/>
          <a:lstStyle/>
          <a:p>
            <a:pPr marL="0" indent="0">
              <a:buNone/>
            </a:pPr>
            <a:endParaRPr lang="en-GB" dirty="0"/>
          </a:p>
        </p:txBody>
      </p:sp>
      <p:sp>
        <p:nvSpPr>
          <p:cNvPr id="4" name="Rounded Rectangle 3"/>
          <p:cNvSpPr/>
          <p:nvPr/>
        </p:nvSpPr>
        <p:spPr>
          <a:xfrm>
            <a:off x="1251678" y="4873752"/>
            <a:ext cx="4710210" cy="100584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err="1" smtClean="0"/>
              <a:t>AberLearn</a:t>
            </a:r>
            <a:r>
              <a:rPr lang="en-GB" sz="2000" dirty="0" smtClean="0"/>
              <a:t> Blackboard is not intuitive and the interface is both ugly and confusing.</a:t>
            </a:r>
            <a:endParaRPr lang="en-GB" sz="2000" dirty="0"/>
          </a:p>
        </p:txBody>
      </p:sp>
      <p:sp>
        <p:nvSpPr>
          <p:cNvPr id="5" name="Rounded Rectangle 4"/>
          <p:cNvSpPr/>
          <p:nvPr/>
        </p:nvSpPr>
        <p:spPr>
          <a:xfrm>
            <a:off x="1251678" y="1847082"/>
            <a:ext cx="5953794" cy="1338349"/>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Blackboard is overcrowded and confusing to first time users there's too much stuff and items and tabs going on and not sure where to go or how to get there</a:t>
            </a:r>
            <a:endParaRPr lang="en-GB" sz="2000" dirty="0"/>
          </a:p>
        </p:txBody>
      </p:sp>
      <p:sp>
        <p:nvSpPr>
          <p:cNvPr id="6" name="Rounded Rectangle 5"/>
          <p:cNvSpPr/>
          <p:nvPr/>
        </p:nvSpPr>
        <p:spPr>
          <a:xfrm>
            <a:off x="5791201" y="3536230"/>
            <a:ext cx="5638800" cy="128016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The </a:t>
            </a:r>
            <a:r>
              <a:rPr lang="en-GB" sz="2000" dirty="0" err="1" smtClean="0"/>
              <a:t>AberLearn</a:t>
            </a:r>
            <a:r>
              <a:rPr lang="en-GB" sz="2000" dirty="0" smtClean="0"/>
              <a:t> Blackboard is not the most user friendly system and I often get frustrated trying to find things. A better layout … would be very useful!</a:t>
            </a:r>
            <a:endParaRPr lang="en-GB" sz="2000" dirty="0"/>
          </a:p>
        </p:txBody>
      </p:sp>
    </p:spTree>
    <p:custDataLst>
      <p:tags r:id="rId1"/>
    </p:custDataLst>
    <p:extLst>
      <p:ext uri="{BB962C8B-B14F-4D97-AF65-F5344CB8AC3E}">
        <p14:creationId xmlns:p14="http://schemas.microsoft.com/office/powerpoint/2010/main" val="3473521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0304" y="597408"/>
            <a:ext cx="8400288" cy="5617692"/>
          </a:xfrm>
          <a:prstGeom prst="rect">
            <a:avLst/>
          </a:prstGeom>
        </p:spPr>
      </p:pic>
      <p:sp>
        <p:nvSpPr>
          <p:cNvPr id="3" name="Content Placeholder 2"/>
          <p:cNvSpPr>
            <a:spLocks noGrp="1"/>
          </p:cNvSpPr>
          <p:nvPr>
            <p:ph idx="1"/>
          </p:nvPr>
        </p:nvSpPr>
        <p:spPr>
          <a:xfrm>
            <a:off x="1670304" y="6215099"/>
            <a:ext cx="9863328" cy="642901"/>
          </a:xfrm>
        </p:spPr>
        <p:txBody>
          <a:bodyPr>
            <a:normAutofit fontScale="92500"/>
          </a:bodyPr>
          <a:lstStyle/>
          <a:p>
            <a:pPr marL="0" indent="0">
              <a:buNone/>
            </a:pPr>
            <a:r>
              <a:rPr lang="en-GB" dirty="0" smtClean="0"/>
              <a:t>Photo </a:t>
            </a:r>
            <a:r>
              <a:rPr lang="en-GB" dirty="0"/>
              <a:t>by Lesley Van </a:t>
            </a:r>
            <a:r>
              <a:rPr lang="en-GB" dirty="0" err="1"/>
              <a:t>Damme</a:t>
            </a:r>
            <a:r>
              <a:rPr lang="en-GB" dirty="0"/>
              <a:t> used from Flickr under Creative Commons </a:t>
            </a:r>
            <a:r>
              <a:rPr lang="en-GB" dirty="0" smtClean="0"/>
              <a:t>(</a:t>
            </a:r>
            <a:r>
              <a:rPr lang="en-GB" dirty="0">
                <a:hlinkClick r:id="rId5"/>
              </a:rPr>
              <a:t>https://</a:t>
            </a:r>
            <a:r>
              <a:rPr lang="en-GB" dirty="0" smtClean="0">
                <a:hlinkClick r:id="rId5"/>
              </a:rPr>
              <a:t>flic.kr/p/gi7s6Q</a:t>
            </a:r>
            <a:r>
              <a:rPr lang="en-GB" dirty="0" smtClean="0"/>
              <a:t>) </a:t>
            </a:r>
            <a:endParaRPr lang="en-GB" dirty="0"/>
          </a:p>
          <a:p>
            <a:pPr marL="0" indent="0">
              <a:buNone/>
            </a:pPr>
            <a:endParaRPr lang="en-GB" b="1" u="sng" dirty="0"/>
          </a:p>
          <a:p>
            <a:pPr marL="0" indent="0">
              <a:buNone/>
            </a:pPr>
            <a:endParaRPr lang="en-GB" dirty="0"/>
          </a:p>
        </p:txBody>
      </p:sp>
    </p:spTree>
    <p:custDataLst>
      <p:tags r:id="rId1"/>
    </p:custDataLst>
    <p:extLst>
      <p:ext uri="{BB962C8B-B14F-4D97-AF65-F5344CB8AC3E}">
        <p14:creationId xmlns:p14="http://schemas.microsoft.com/office/powerpoint/2010/main" val="78462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Scope</a:t>
            </a:r>
            <a:endParaRPr lang="en-GB" dirty="0"/>
          </a:p>
        </p:txBody>
      </p:sp>
      <p:pic>
        <p:nvPicPr>
          <p:cNvPr id="4" name="Content Placeholder 3"/>
          <p:cNvPicPr>
            <a:picLocks noGrp="1" noChangeAspect="1"/>
          </p:cNvPicPr>
          <p:nvPr>
            <p:ph idx="1"/>
          </p:nvPr>
        </p:nvPicPr>
        <p:blipFill>
          <a:blip r:embed="rId4"/>
          <a:stretch>
            <a:fillRect/>
          </a:stretch>
        </p:blipFill>
        <p:spPr>
          <a:xfrm>
            <a:off x="1342543" y="1666575"/>
            <a:ext cx="6873215" cy="3311640"/>
          </a:xfrm>
          <a:prstGeom prst="rect">
            <a:avLst/>
          </a:prstGeom>
          <a:ln>
            <a:solidFill>
              <a:schemeClr val="tx1">
                <a:lumMod val="50000"/>
                <a:lumOff val="50000"/>
              </a:schemeClr>
            </a:solidFill>
          </a:ln>
        </p:spPr>
      </p:pic>
      <p:pic>
        <p:nvPicPr>
          <p:cNvPr id="5" name="Picture 4"/>
          <p:cNvPicPr>
            <a:picLocks noChangeAspect="1"/>
          </p:cNvPicPr>
          <p:nvPr/>
        </p:nvPicPr>
        <p:blipFill>
          <a:blip r:embed="rId5"/>
          <a:stretch>
            <a:fillRect/>
          </a:stretch>
        </p:blipFill>
        <p:spPr>
          <a:xfrm>
            <a:off x="9101605" y="1666575"/>
            <a:ext cx="1981200" cy="2562225"/>
          </a:xfrm>
          <a:prstGeom prst="rect">
            <a:avLst/>
          </a:prstGeom>
          <a:ln>
            <a:solidFill>
              <a:schemeClr val="tx1">
                <a:lumMod val="50000"/>
                <a:lumOff val="50000"/>
              </a:schemeClr>
            </a:solidFill>
          </a:ln>
        </p:spPr>
      </p:pic>
    </p:spTree>
    <p:custDataLst>
      <p:tags r:id="rId1"/>
    </p:custDataLst>
    <p:extLst>
      <p:ext uri="{BB962C8B-B14F-4D97-AF65-F5344CB8AC3E}">
        <p14:creationId xmlns:p14="http://schemas.microsoft.com/office/powerpoint/2010/main" val="340945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Discover</a:t>
            </a:r>
            <a:endParaRPr lang="en-GB" dirty="0"/>
          </a:p>
        </p:txBody>
      </p:sp>
      <p:graphicFrame>
        <p:nvGraphicFramePr>
          <p:cNvPr id="4" name="Content Placeholder 3"/>
          <p:cNvGraphicFramePr>
            <a:graphicFrameLocks/>
          </p:cNvGraphicFramePr>
          <p:nvPr>
            <p:extLst>
              <p:ext uri="{D42A27DB-BD31-4B8C-83A1-F6EECF244321}">
                <p14:modId xmlns:p14="http://schemas.microsoft.com/office/powerpoint/2010/main" val="3571698098"/>
              </p:ext>
            </p:extLst>
          </p:nvPr>
        </p:nvGraphicFramePr>
        <p:xfrm>
          <a:off x="7376160" y="182298"/>
          <a:ext cx="4815840" cy="37061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p:cNvSpPr txBox="1"/>
          <p:nvPr/>
        </p:nvSpPr>
        <p:spPr>
          <a:xfrm>
            <a:off x="1716024" y="1835033"/>
            <a:ext cx="10264833" cy="2092881"/>
          </a:xfrm>
          <a:prstGeom prst="rect">
            <a:avLst/>
          </a:prstGeom>
          <a:noFill/>
        </p:spPr>
        <p:txBody>
          <a:bodyPr wrap="square" rtlCol="0">
            <a:spAutoFit/>
          </a:bodyPr>
          <a:lstStyle/>
          <a:p>
            <a:pPr marL="571500" lvl="0" indent="-571500">
              <a:buFont typeface="Arial" panose="020B0604020202020204" pitchFamily="34" charset="0"/>
              <a:buChar char="•"/>
            </a:pPr>
            <a:r>
              <a:rPr lang="en-GB" sz="2800" dirty="0"/>
              <a:t>What’s working well?</a:t>
            </a:r>
          </a:p>
          <a:p>
            <a:pPr marL="571500" lvl="0" indent="-571500">
              <a:buFont typeface="Arial" panose="020B0604020202020204" pitchFamily="34" charset="0"/>
              <a:buChar char="•"/>
            </a:pPr>
            <a:r>
              <a:rPr lang="en-GB" sz="2800" dirty="0"/>
              <a:t>What is valuable?</a:t>
            </a:r>
          </a:p>
          <a:p>
            <a:pPr marL="571500" lvl="0" indent="-571500">
              <a:buFont typeface="Arial" panose="020B0604020202020204" pitchFamily="34" charset="0"/>
              <a:buChar char="•"/>
            </a:pPr>
            <a:r>
              <a:rPr lang="en-GB" sz="2800" dirty="0"/>
              <a:t>What would you not want to lose?</a:t>
            </a:r>
          </a:p>
          <a:p>
            <a:pPr marL="571500" lvl="0" indent="-571500">
              <a:buFont typeface="Arial" panose="020B0604020202020204" pitchFamily="34" charset="0"/>
              <a:buChar char="•"/>
            </a:pPr>
            <a:r>
              <a:rPr lang="en-GB" sz="2800" dirty="0"/>
              <a:t>What do you appreciate?</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038423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t>Dream / Design</a:t>
            </a:r>
            <a:endParaRPr lang="en-GB" dirty="0"/>
          </a:p>
        </p:txBody>
      </p:sp>
      <p:sp>
        <p:nvSpPr>
          <p:cNvPr id="11" name="TextBox 10"/>
          <p:cNvSpPr txBox="1"/>
          <p:nvPr/>
        </p:nvSpPr>
        <p:spPr>
          <a:xfrm>
            <a:off x="1060427" y="2435626"/>
            <a:ext cx="10264833" cy="1815882"/>
          </a:xfrm>
          <a:prstGeom prst="rect">
            <a:avLst/>
          </a:prstGeom>
          <a:noFill/>
        </p:spPr>
        <p:txBody>
          <a:bodyPr wrap="square" rtlCol="0">
            <a:spAutoFit/>
          </a:bodyPr>
          <a:lstStyle/>
          <a:p>
            <a:r>
              <a:rPr lang="en-GB" sz="2800" dirty="0"/>
              <a:t>What would the future look like for the tabs or </a:t>
            </a:r>
            <a:endParaRPr lang="en-GB" sz="2800" dirty="0" smtClean="0"/>
          </a:p>
          <a:p>
            <a:r>
              <a:rPr lang="en-GB" sz="2800" dirty="0" smtClean="0"/>
              <a:t>the </a:t>
            </a:r>
            <a:r>
              <a:rPr lang="en-GB" sz="2800" dirty="0"/>
              <a:t>courses?</a:t>
            </a:r>
          </a:p>
          <a:p>
            <a:r>
              <a:rPr lang="en-GB" sz="2800" dirty="0"/>
              <a:t> </a:t>
            </a:r>
          </a:p>
          <a:p>
            <a:r>
              <a:rPr lang="en-GB" sz="2800" dirty="0" smtClean="0"/>
              <a:t>Describe</a:t>
            </a:r>
            <a:r>
              <a:rPr lang="en-GB" sz="2800" dirty="0"/>
              <a:t>, draw or create your ideal. </a:t>
            </a:r>
            <a:endParaRPr lang="en-GB" dirty="0"/>
          </a:p>
        </p:txBody>
      </p:sp>
      <p:graphicFrame>
        <p:nvGraphicFramePr>
          <p:cNvPr id="5" name="Content Placeholder 3"/>
          <p:cNvGraphicFramePr>
            <a:graphicFrameLocks/>
          </p:cNvGraphicFramePr>
          <p:nvPr>
            <p:extLst>
              <p:ext uri="{D42A27DB-BD31-4B8C-83A1-F6EECF244321}">
                <p14:modId xmlns:p14="http://schemas.microsoft.com/office/powerpoint/2010/main" val="874825246"/>
              </p:ext>
            </p:extLst>
          </p:nvPr>
        </p:nvGraphicFramePr>
        <p:xfrm>
          <a:off x="7376160" y="182298"/>
          <a:ext cx="4815840" cy="3706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60365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a:xfrm>
            <a:off x="1251678" y="1469137"/>
            <a:ext cx="10178322" cy="5388863"/>
          </a:xfrm>
        </p:spPr>
        <p:txBody>
          <a:bodyPr>
            <a:normAutofit lnSpcReduction="10000"/>
          </a:bodyPr>
          <a:lstStyle/>
          <a:p>
            <a:pPr marL="0" indent="0">
              <a:buNone/>
            </a:pPr>
            <a:r>
              <a:rPr lang="en-GB" dirty="0" smtClean="0"/>
              <a:t>JISC,  Appreciative Inquiry, </a:t>
            </a:r>
            <a:r>
              <a:rPr lang="en-GB" dirty="0" smtClean="0">
                <a:hlinkClick r:id="rId3"/>
              </a:rPr>
              <a:t>https</a:t>
            </a:r>
            <a:r>
              <a:rPr lang="en-GB" dirty="0">
                <a:hlinkClick r:id="rId3"/>
              </a:rPr>
              <a:t>://</a:t>
            </a:r>
            <a:r>
              <a:rPr lang="en-GB" dirty="0" smtClean="0">
                <a:hlinkClick r:id="rId3"/>
              </a:rPr>
              <a:t>www.jisc.ac.uk/guides/change-management/appreciative-inquiry</a:t>
            </a:r>
            <a:endParaRPr lang="en-GB" dirty="0" smtClean="0"/>
          </a:p>
          <a:p>
            <a:pPr marL="0" indent="0">
              <a:buNone/>
            </a:pPr>
            <a:endParaRPr lang="en-GB" dirty="0"/>
          </a:p>
          <a:p>
            <a:pPr marL="0" indent="0">
              <a:buNone/>
            </a:pPr>
            <a:r>
              <a:rPr lang="en-GB" dirty="0" smtClean="0"/>
              <a:t>Brunel University,  </a:t>
            </a:r>
            <a:r>
              <a:rPr lang="en-GB" dirty="0" err="1" smtClean="0"/>
              <a:t>ApprecHATive</a:t>
            </a:r>
            <a:r>
              <a:rPr lang="en-GB" dirty="0" smtClean="0"/>
              <a:t> </a:t>
            </a:r>
            <a:r>
              <a:rPr lang="en-GB" dirty="0"/>
              <a:t>Inquiry Toolkit, </a:t>
            </a:r>
            <a:r>
              <a:rPr lang="en-GB" dirty="0">
                <a:hlinkClick r:id="rId4"/>
              </a:rPr>
              <a:t>https://</a:t>
            </a:r>
            <a:r>
              <a:rPr lang="en-GB" dirty="0" smtClean="0">
                <a:hlinkClick r:id="rId4"/>
              </a:rPr>
              <a:t>coursedesignproject.files.wordpress.com/2013/03/apprechative-inquiry-workshop-toolkit.pdf</a:t>
            </a:r>
            <a:endParaRPr lang="en-GB" dirty="0" smtClean="0"/>
          </a:p>
          <a:p>
            <a:pPr marL="0" indent="0">
              <a:buNone/>
            </a:pPr>
            <a:endParaRPr lang="en-GB" dirty="0"/>
          </a:p>
          <a:p>
            <a:pPr marL="0" indent="0">
              <a:buNone/>
            </a:pPr>
            <a:r>
              <a:rPr lang="en-GB" dirty="0"/>
              <a:t>JISC, Appreciative Inquiry Script, </a:t>
            </a:r>
            <a:r>
              <a:rPr lang="en-GB" dirty="0">
                <a:hlinkClick r:id="rId5"/>
              </a:rPr>
              <a:t>http://</a:t>
            </a:r>
            <a:r>
              <a:rPr lang="en-GB" dirty="0" smtClean="0">
                <a:hlinkClick r:id="rId5"/>
              </a:rPr>
              <a:t>jiscdesignstudio.pbworks.com/w/file/fetch/52211921/Appreciative%20Inquiry_script.pdf</a:t>
            </a:r>
            <a:endParaRPr lang="en-GB" dirty="0" smtClean="0"/>
          </a:p>
          <a:p>
            <a:pPr marL="0" indent="0">
              <a:buNone/>
            </a:pPr>
            <a:endParaRPr lang="en-GB" dirty="0" smtClean="0"/>
          </a:p>
          <a:p>
            <a:pPr marL="0" indent="0">
              <a:buNone/>
            </a:pPr>
            <a:r>
              <a:rPr lang="en-GB" dirty="0" smtClean="0"/>
              <a:t>Case Western Reserve University,  Appreciative </a:t>
            </a:r>
            <a:r>
              <a:rPr lang="en-GB" dirty="0"/>
              <a:t>Inquiry Commons, </a:t>
            </a:r>
            <a:r>
              <a:rPr lang="en-GB" dirty="0">
                <a:hlinkClick r:id="rId6"/>
              </a:rPr>
              <a:t>https://appreciativeinquiry.case.edu</a:t>
            </a:r>
            <a:r>
              <a:rPr lang="en-GB" dirty="0" smtClean="0">
                <a:hlinkClick r:id="rId6"/>
              </a:rPr>
              <a:t>/</a:t>
            </a:r>
            <a:r>
              <a:rPr lang="en-GB" dirty="0" smtClean="0"/>
              <a:t> </a:t>
            </a:r>
            <a:endParaRPr lang="en-GB" dirty="0" smtClean="0"/>
          </a:p>
          <a:p>
            <a:pPr marL="0" indent="0">
              <a:buNone/>
            </a:pPr>
            <a:endParaRPr lang="en-GB" dirty="0"/>
          </a:p>
          <a:p>
            <a:pPr marL="0" indent="0">
              <a:buNone/>
            </a:pPr>
            <a:r>
              <a:rPr lang="en-GB" dirty="0" err="1" smtClean="0"/>
              <a:t>Cockerell</a:t>
            </a:r>
            <a:r>
              <a:rPr lang="en-GB" dirty="0" smtClean="0"/>
              <a:t>, McArthur-Blair &amp; Schiller,  </a:t>
            </a:r>
            <a:r>
              <a:rPr lang="en-GB" i="1" dirty="0" smtClean="0"/>
              <a:t>Appreciative </a:t>
            </a:r>
            <a:r>
              <a:rPr lang="en-GB" i="1" dirty="0"/>
              <a:t>inquiry in higher education: a transformative </a:t>
            </a:r>
            <a:r>
              <a:rPr lang="en-GB" i="1" dirty="0" smtClean="0"/>
              <a:t>force </a:t>
            </a:r>
            <a:r>
              <a:rPr lang="en-GB" dirty="0" smtClean="0"/>
              <a:t>(2012)</a:t>
            </a:r>
            <a:endParaRPr lang="en-GB" dirty="0"/>
          </a:p>
        </p:txBody>
      </p:sp>
    </p:spTree>
    <p:custDataLst>
      <p:tags r:id="rId1"/>
    </p:custDataLst>
    <p:extLst>
      <p:ext uri="{BB962C8B-B14F-4D97-AF65-F5344CB8AC3E}">
        <p14:creationId xmlns:p14="http://schemas.microsoft.com/office/powerpoint/2010/main" val="2352773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a:t>
            </a:r>
            <a:endParaRPr lang="en-GB" dirty="0"/>
          </a:p>
        </p:txBody>
      </p:sp>
      <p:sp>
        <p:nvSpPr>
          <p:cNvPr id="3" name="Text Placeholder 2"/>
          <p:cNvSpPr>
            <a:spLocks noGrp="1"/>
          </p:cNvSpPr>
          <p:nvPr>
            <p:ph type="body" idx="1"/>
          </p:nvPr>
        </p:nvSpPr>
        <p:spPr/>
        <p:txBody>
          <a:bodyPr/>
          <a:lstStyle/>
          <a:p>
            <a:r>
              <a:rPr lang="en-GB" dirty="0" smtClean="0"/>
              <a:t>For taking part; we appreciate it!</a:t>
            </a:r>
            <a:endParaRPr lang="en-GB" dirty="0"/>
          </a:p>
        </p:txBody>
      </p:sp>
    </p:spTree>
    <p:custDataLst>
      <p:tags r:id="rId1"/>
    </p:custDataLst>
    <p:extLst>
      <p:ext uri="{BB962C8B-B14F-4D97-AF65-F5344CB8AC3E}">
        <p14:creationId xmlns:p14="http://schemas.microsoft.com/office/powerpoint/2010/main" val="13688844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3aa72657-aade-40dc-9fe9-efcfca6458f2">
      <Value>2016</Value>
    </Year>
    <Relates_x0020_to xmlns="3aa72657-aade-40dc-9fe9-efcfca6458f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2979A9607AEC45A3EB69AD70C05FE2" ma:contentTypeVersion="21" ma:contentTypeDescription="Create a new document." ma:contentTypeScope="" ma:versionID="e3c8c12cacb1542197ed0f965f3cb2d0">
  <xsd:schema xmlns:xsd="http://www.w3.org/2001/XMLSchema" xmlns:xs="http://www.w3.org/2001/XMLSchema" xmlns:p="http://schemas.microsoft.com/office/2006/metadata/properties" xmlns:ns2="3aa72657-aade-40dc-9fe9-efcfca6458f2" xmlns:ns3="47848b28-c835-4bfd-8f54-2996db37bbdb" targetNamespace="http://schemas.microsoft.com/office/2006/metadata/properties" ma:root="true" ma:fieldsID="21c439b009204a5b3c01058a95501536" ns2:_="" ns3:_="">
    <xsd:import namespace="3aa72657-aade-40dc-9fe9-efcfca6458f2"/>
    <xsd:import namespace="47848b28-c835-4bfd-8f54-2996db37bbdb"/>
    <xsd:element name="properties">
      <xsd:complexType>
        <xsd:sequence>
          <xsd:element name="documentManagement">
            <xsd:complexType>
              <xsd:all>
                <xsd:element ref="ns2:Relates_x0020_to" minOccurs="0"/>
                <xsd:element ref="ns2:Year"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a72657-aade-40dc-9fe9-efcfca6458f2" elementFormDefault="qualified">
    <xsd:import namespace="http://schemas.microsoft.com/office/2006/documentManagement/types"/>
    <xsd:import namespace="http://schemas.microsoft.com/office/infopath/2007/PartnerControls"/>
    <xsd:element name="Relates_x0020_to" ma:index="4" nillable="true" ma:displayName="Relates to" ma:internalName="Relates_x0020_to">
      <xsd:complexType>
        <xsd:complexContent>
          <xsd:extension base="dms:MultiChoice">
            <xsd:sequence>
              <xsd:element name="Value" maxOccurs="unbounded" minOccurs="0" nillable="true">
                <xsd:simpleType>
                  <xsd:restriction base="dms:Choice">
                    <xsd:enumeration value="Budget"/>
                    <xsd:enumeration value="Chairs"/>
                    <xsd:enumeration value="Follow Up"/>
                    <xsd:enumeration value="Hospitality"/>
                    <xsd:enumeration value="Organisational"/>
                    <xsd:enumeration value="Pack"/>
                    <xsd:enumeration value="Papers"/>
                    <xsd:enumeration value="Planning"/>
                    <xsd:enumeration value="Proposals"/>
                    <xsd:enumeration value="Publicity"/>
                    <xsd:enumeration value="Sessions"/>
                    <xsd:enumeration value="Workshops"/>
                    <xsd:enumeration value="Feedback"/>
                  </xsd:restriction>
                </xsd:simpleType>
              </xsd:element>
            </xsd:sequence>
          </xsd:extension>
        </xsd:complexContent>
      </xsd:complexType>
    </xsd:element>
    <xsd:element name="Year" ma:index="5" nillable="true" ma:displayName="Year" ma:description="Year of Conference" ma:internalName="Year">
      <xsd:complexType>
        <xsd:complexContent>
          <xsd:extension base="dms:MultiChoice">
            <xsd:sequence>
              <xsd:element name="Value" maxOccurs="unbounded" minOccurs="0" nillable="true">
                <xsd:simpleType>
                  <xsd:restriction base="dms:Choice">
                    <xsd:enumeration value="2013"/>
                    <xsd:enumeration value="2014"/>
                    <xsd:enumeration value="2015"/>
                    <xsd:enumeration value="2016"/>
                    <xsd:enumeration value="2017"/>
                    <xsd:enumeration value="2018"/>
                  </xsd:restriction>
                </xsd:simpleType>
              </xsd:element>
            </xsd:sequence>
          </xsd:extension>
        </xsd:complexContent>
      </xsd:complexType>
    </xsd:element>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848b28-c835-4bfd-8f54-2996db37bbdb"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27E068-16F7-4B69-9768-9D7557FFAE9D}">
  <ds:schemaRefs>
    <ds:schemaRef ds:uri="http://purl.org/dc/terms/"/>
    <ds:schemaRef ds:uri="3aa72657-aade-40dc-9fe9-efcfca6458f2"/>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47848b28-c835-4bfd-8f54-2996db37bbdb"/>
    <ds:schemaRef ds:uri="http://www.w3.org/XML/1998/namespace"/>
  </ds:schemaRefs>
</ds:datastoreItem>
</file>

<file path=customXml/itemProps2.xml><?xml version="1.0" encoding="utf-8"?>
<ds:datastoreItem xmlns:ds="http://schemas.openxmlformats.org/officeDocument/2006/customXml" ds:itemID="{82CB77AE-B53F-4B9A-AE28-284EACB85DDE}">
  <ds:schemaRefs>
    <ds:schemaRef ds:uri="http://schemas.microsoft.com/sharepoint/v3/contenttype/forms"/>
  </ds:schemaRefs>
</ds:datastoreItem>
</file>

<file path=customXml/itemProps3.xml><?xml version="1.0" encoding="utf-8"?>
<ds:datastoreItem xmlns:ds="http://schemas.openxmlformats.org/officeDocument/2006/customXml" ds:itemID="{72DE54DC-A24D-4787-81DF-1280DD4B1FB3}"/>
</file>

<file path=docProps/app.xml><?xml version="1.0" encoding="utf-8"?>
<Properties xmlns="http://schemas.openxmlformats.org/officeDocument/2006/extended-properties" xmlns:vt="http://schemas.openxmlformats.org/officeDocument/2006/docPropsVTypes">
  <Template>TM10001106[[fn=Badge]]</Template>
  <TotalTime>148</TotalTime>
  <Words>899</Words>
  <Application>Microsoft Office PowerPoint</Application>
  <PresentationFormat>Widescreen</PresentationFormat>
  <Paragraphs>77</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Gill Sans MT</vt:lpstr>
      <vt:lpstr>Impact</vt:lpstr>
      <vt:lpstr>Badge</vt:lpstr>
      <vt:lpstr>Appreciative Inquiry for Blackboard</vt:lpstr>
      <vt:lpstr>What is Appreciative Inquiry?</vt:lpstr>
      <vt:lpstr>Why are we doing this?</vt:lpstr>
      <vt:lpstr>PowerPoint Presentation</vt:lpstr>
      <vt:lpstr>Scope</vt:lpstr>
      <vt:lpstr>Discover</vt:lpstr>
      <vt:lpstr>Dream / Design</vt:lpstr>
      <vt:lpstr>References</vt:lpstr>
      <vt:lpstr>Thank you …</vt:lpstr>
    </vt:vector>
  </TitlesOfParts>
  <Company>Aberystwyth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Appreciative Inquiry for Blackboard refresh</dc:title>
  <dc:creator>Kate Wright [kaw]</dc:creator>
  <cp:lastModifiedBy>Kate Wright [kaw]</cp:lastModifiedBy>
  <cp:revision>16</cp:revision>
  <dcterms:created xsi:type="dcterms:W3CDTF">2016-06-22T13:28:34Z</dcterms:created>
  <dcterms:modified xsi:type="dcterms:W3CDTF">2017-03-01T12:05:17Z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0x010100322979A9607AEC45A3EB69AD70C05FE2</vt:lpwstr>
  </property>
</Properties>
</file>