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1"/>
  </p:notesMasterIdLst>
  <p:sldIdLst>
    <p:sldId id="265" r:id="rId2"/>
    <p:sldId id="267" r:id="rId3"/>
    <p:sldId id="268" r:id="rId4"/>
    <p:sldId id="269" r:id="rId5"/>
    <p:sldId id="270" r:id="rId6"/>
    <p:sldId id="271" r:id="rId7"/>
    <p:sldId id="266" r:id="rId8"/>
    <p:sldId id="258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4085" autoAdjust="0"/>
  </p:normalViewPr>
  <p:slideViewPr>
    <p:cSldViewPr snapToGrid="0">
      <p:cViewPr varScale="1">
        <p:scale>
          <a:sx n="65" d="100"/>
          <a:sy n="65" d="100"/>
        </p:scale>
        <p:origin x="22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AB732-5486-4D33-9CA1-B639FD346391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E0DF-20BD-4DDE-B00D-F2FB202D5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6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Beginnings with referencing audit</a:t>
            </a:r>
          </a:p>
          <a:p>
            <a:r>
              <a:rPr lang="en-GB" dirty="0" smtClean="0"/>
              <a:t>Practical,</a:t>
            </a:r>
            <a:r>
              <a:rPr lang="en-GB" baseline="0" dirty="0" smtClean="0"/>
              <a:t> tangible outcomes.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problem </a:t>
            </a:r>
          </a:p>
          <a:p>
            <a:r>
              <a:rPr lang="en-GB" baseline="0" dirty="0" smtClean="0"/>
              <a:t>Help and assistance = many channels, departments and services</a:t>
            </a:r>
          </a:p>
          <a:p>
            <a:r>
              <a:rPr lang="en-GB" baseline="0" dirty="0" smtClean="0"/>
              <a:t>Means of drawing together disparate tools and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E0DF-20BD-4DDE-B00D-F2FB202D55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6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</a:p>
          <a:p>
            <a:r>
              <a:rPr lang="en-GB" dirty="0" smtClean="0"/>
              <a:t>First year student working on first assignment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Help with essay writing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- go to the department pages?  Joint honours?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-</a:t>
            </a:r>
            <a:r>
              <a:rPr lang="en-GB" baseline="0" dirty="0" smtClean="0"/>
              <a:t> find that presentation from the start of term?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- What about the library?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- What about Student support services?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- Student’s Union?</a:t>
            </a:r>
          </a:p>
          <a:p>
            <a:pPr marL="171450" indent="-171450">
              <a:buFontTx/>
              <a:buChar char="-"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easy for students to contact AU services who can help with studies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 online skills resources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recruitment – demonstrating co-ordinated services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retention by improving chances of higher marks in first assignment.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E0DF-20BD-4DDE-B00D-F2FB202D55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50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of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mixed nature of the SLD group.</a:t>
            </a:r>
          </a:p>
          <a:p>
            <a:pPr lvl="1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Morgan, lead of Working Group; part of Student Learning Support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 and information services staff history of collaborating with Student Learning Support.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 librarians teach on Undergraduate Information skills course, and PGRT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developed as way of contributing toward SSP goals – Skills Hub is its tangible outcome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led AF Trainee Benjamin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Timbrell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supervised by Joy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Cadwallader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r>
              <a:rPr lang="en-GB" dirty="0" smtClean="0"/>
              <a:t>Ben and Aber Forward background</a:t>
            </a:r>
          </a:p>
          <a:p>
            <a:r>
              <a:rPr lang="en-GB" dirty="0" smtClean="0"/>
              <a:t>Internship as a positive for</a:t>
            </a:r>
            <a:r>
              <a:rPr lang="en-GB" baseline="0" dirty="0" smtClean="0"/>
              <a:t> once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E0DF-20BD-4DDE-B00D-F2FB202D55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6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Types – TASH, Northants</a:t>
            </a:r>
            <a:r>
              <a:rPr lang="en-GB" baseline="0" dirty="0" smtClean="0"/>
              <a:t> use </a:t>
            </a:r>
            <a:r>
              <a:rPr lang="en-GB" baseline="0" dirty="0" err="1" smtClean="0"/>
              <a:t>Wordpress</a:t>
            </a:r>
            <a:r>
              <a:rPr lang="en-GB" baseline="0" dirty="0" smtClean="0"/>
              <a:t>, pros and cons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E0DF-20BD-4DDE-B00D-F2FB202D55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E0DF-20BD-4DDE-B00D-F2FB202D55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20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Oxford, </a:t>
            </a:r>
          </a:p>
          <a:p>
            <a:r>
              <a:rPr lang="en-GB" dirty="0" smtClean="0"/>
              <a:t>Skills Hub,</a:t>
            </a:r>
            <a:r>
              <a:rPr lang="en-GB" baseline="0" dirty="0" smtClean="0"/>
              <a:t> too</a:t>
            </a:r>
          </a:p>
          <a:p>
            <a:r>
              <a:rPr lang="en-GB" baseline="0" dirty="0" smtClean="0"/>
              <a:t>Behind log in</a:t>
            </a:r>
          </a:p>
          <a:p>
            <a:r>
              <a:rPr lang="en-GB" baseline="0" dirty="0" smtClean="0"/>
              <a:t>But many freely available resources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E0DF-20BD-4DDE-B00D-F2FB202D55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8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blackboard communities.  Existed, under used.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log in, available at source of a lot of work, VLE.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would have been to build as web page, but acts as link out to CMS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Administrative – Bb been customised in house so some tasks easier, such as editing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bilingually,etc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Inspiration; Sussex, etc.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support services and topic blocks.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E0DF-20BD-4DDE-B00D-F2FB202D55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4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Test server!</a:t>
            </a:r>
          </a:p>
          <a:p>
            <a:r>
              <a:rPr lang="en-GB" dirty="0" smtClean="0"/>
              <a:t>What to include</a:t>
            </a:r>
          </a:p>
          <a:p>
            <a:r>
              <a:rPr lang="en-GB" dirty="0" smtClean="0"/>
              <a:t>Student led – focus</a:t>
            </a:r>
            <a:r>
              <a:rPr lang="en-GB" baseline="0" dirty="0" smtClean="0"/>
              <a:t> groups, AF trainees and current students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row (productive skills for main assignments)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Academic Practice and Referencing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Arfer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academaidd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chyfeirnodi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[I’d be inclined here to see what is used in other departments to be consistent].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Writing (as a separate category)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Ysgrifennu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academaidd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 (other oral skills will be covered under this)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Cyflwyniadau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row (strategic planning and organisation)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Exams (drops the revision) -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Arholiadau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Strategies (separated from Academic Writing)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Strategaethau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Dysgu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and Research (change from Library and IT)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Darllen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ymchwilio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(Reading and researching) 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Darllen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ymchwil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(reading and research)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 row (underlying skills and further development)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 and Numeracy (stays as it is)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Ystadegau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rhifedd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Support (stays as it is) -  [I’d be inclined here to see what is used in other departments to be consistent].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Employability (stays as it is)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Cyflogadwyedd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E0DF-20BD-4DDE-B00D-F2FB202D55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1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click through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E0DF-20BD-4DDE-B00D-F2FB202D55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3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5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2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7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4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98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79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55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9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41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55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0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0E370F-D3B5-4B44-9BF8-F4C9653D05BD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A51E5E-7238-49B4-8C49-7794702DECC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81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and Learning development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/>
              <a:t>Audit referencing </a:t>
            </a:r>
            <a:r>
              <a:rPr lang="en-GB" dirty="0" smtClean="0"/>
              <a:t>and citation practices </a:t>
            </a:r>
            <a:r>
              <a:rPr lang="en-GB" dirty="0"/>
              <a:t>by department </a:t>
            </a:r>
            <a:endParaRPr lang="en-GB" dirty="0" smtClean="0"/>
          </a:p>
          <a:p>
            <a:r>
              <a:rPr lang="en-GB" dirty="0" smtClean="0"/>
              <a:t>Make learning support materials available beyond induction and training programmes</a:t>
            </a:r>
          </a:p>
          <a:p>
            <a:r>
              <a:rPr lang="en-GB" dirty="0" smtClean="0"/>
              <a:t>Ensure all students and staff know where to access learning support courses</a:t>
            </a:r>
          </a:p>
          <a:p>
            <a:r>
              <a:rPr lang="en-GB" dirty="0" smtClean="0"/>
              <a:t>Develop </a:t>
            </a:r>
            <a:r>
              <a:rPr lang="en-GB" dirty="0"/>
              <a:t>online skills ’hub</a:t>
            </a:r>
            <a:r>
              <a:rPr lang="en-GB" dirty="0" smtClean="0"/>
              <a:t>’</a:t>
            </a:r>
            <a:endParaRPr lang="en-GB" dirty="0"/>
          </a:p>
          <a:p>
            <a:r>
              <a:rPr lang="en-GB" dirty="0"/>
              <a:t>Open to all resource for staff and students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7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22" y="704269"/>
            <a:ext cx="3762375" cy="3867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120" y="705750"/>
            <a:ext cx="3532394" cy="5571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870" y="705750"/>
            <a:ext cx="2332982" cy="51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15" y="357249"/>
            <a:ext cx="9852582" cy="6352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5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347"/>
            <a:ext cx="5901415" cy="4211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224" y="482322"/>
            <a:ext cx="5820728" cy="5591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3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814"/>
            <a:ext cx="5338285" cy="5525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242" y="564813"/>
            <a:ext cx="6063665" cy="5525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5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6" y="147199"/>
            <a:ext cx="8782077" cy="3627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6744749" y="1560352"/>
            <a:ext cx="922789" cy="436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6" y="3998009"/>
            <a:ext cx="3514725" cy="2486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354" y="3893607"/>
            <a:ext cx="5213059" cy="2964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0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89" y="1040410"/>
            <a:ext cx="10280708" cy="390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8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65" y="884402"/>
            <a:ext cx="11278106" cy="4611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2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57212"/>
            <a:ext cx="11849100" cy="574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1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2016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D0E56553-29DC-44F8-8BAE-74E8A87199C3}"/>
</file>

<file path=customXml/itemProps2.xml><?xml version="1.0" encoding="utf-8"?>
<ds:datastoreItem xmlns:ds="http://schemas.openxmlformats.org/officeDocument/2006/customXml" ds:itemID="{44D9769B-FB7E-4776-B00E-EBFEEA88FB3B}"/>
</file>

<file path=customXml/itemProps3.xml><?xml version="1.0" encoding="utf-8"?>
<ds:datastoreItem xmlns:ds="http://schemas.openxmlformats.org/officeDocument/2006/customXml" ds:itemID="{32CE89FD-D1E8-471E-9232-204FD7CA4B77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550</TotalTime>
  <Words>433</Words>
  <Application>Microsoft Office PowerPoint</Application>
  <PresentationFormat>Widescreen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Integral</vt:lpstr>
      <vt:lpstr>Skills and Learning development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AberSkills: a fulcrum for joined up support</dc:title>
  <dc:creator>Lloyd Roderick [glr9]</dc:creator>
  <cp:lastModifiedBy>Joy Cadwallader [jrc]</cp:lastModifiedBy>
  <cp:revision>22</cp:revision>
  <dcterms:created xsi:type="dcterms:W3CDTF">2016-06-07T10:03:12Z</dcterms:created>
  <dcterms:modified xsi:type="dcterms:W3CDTF">2016-07-08T08:52:46Z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