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2"/>
  </p:notesMasterIdLst>
  <p:handoutMasterIdLst>
    <p:handoutMasterId r:id="rId33"/>
  </p:handoutMasterIdLst>
  <p:sldIdLst>
    <p:sldId id="265" r:id="rId5"/>
    <p:sldId id="310" r:id="rId6"/>
    <p:sldId id="341" r:id="rId7"/>
    <p:sldId id="324" r:id="rId8"/>
    <p:sldId id="323" r:id="rId9"/>
    <p:sldId id="340" r:id="rId10"/>
    <p:sldId id="345" r:id="rId11"/>
    <p:sldId id="346" r:id="rId12"/>
    <p:sldId id="347" r:id="rId13"/>
    <p:sldId id="332" r:id="rId14"/>
    <p:sldId id="343" r:id="rId15"/>
    <p:sldId id="327" r:id="rId16"/>
    <p:sldId id="334" r:id="rId17"/>
    <p:sldId id="349" r:id="rId18"/>
    <p:sldId id="336" r:id="rId19"/>
    <p:sldId id="325" r:id="rId20"/>
    <p:sldId id="337" r:id="rId21"/>
    <p:sldId id="326" r:id="rId22"/>
    <p:sldId id="311" r:id="rId23"/>
    <p:sldId id="320" r:id="rId24"/>
    <p:sldId id="321" r:id="rId25"/>
    <p:sldId id="322" r:id="rId26"/>
    <p:sldId id="344" r:id="rId27"/>
    <p:sldId id="330" r:id="rId28"/>
    <p:sldId id="348" r:id="rId29"/>
    <p:sldId id="331" r:id="rId30"/>
    <p:sldId id="339" r:id="rId31"/>
  </p:sldIdLst>
  <p:sldSz cx="12188825" cy="6858000"/>
  <p:notesSz cx="6858000" cy="9144000"/>
  <p:custDataLst>
    <p:tags r:id="rId3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736" autoAdjust="0"/>
    <p:restoredTop sz="99429" autoAdjust="0"/>
  </p:normalViewPr>
  <p:slideViewPr>
    <p:cSldViewPr snapToGrid="0" showGuides="1">
      <p:cViewPr varScale="1">
        <p:scale>
          <a:sx n="116" d="100"/>
          <a:sy n="116" d="100"/>
        </p:scale>
        <p:origin x="-570" y="-114"/>
      </p:cViewPr>
      <p:guideLst>
        <p:guide orient="horz" pos="2160"/>
        <p:guide pos="3839"/>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63" d="100"/>
          <a:sy n="63" d="100"/>
        </p:scale>
        <p:origin x="1986"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gs" Target="tags/tag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9088EAF-6ECA-4616-85EF-35AA19C641F3}" type="datetimeFigureOut">
              <a:rPr lang="en-US"/>
              <a:t>7/12/2017</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9F912AB-2776-42F2-A957-313FC7EFEDB9}" type="slidenum">
              <a:rPr/>
              <a:t>‹#›</a:t>
            </a:fld>
            <a:endParaRPr/>
          </a:p>
        </p:txBody>
      </p:sp>
    </p:spTree>
    <p:extLst>
      <p:ext uri="{BB962C8B-B14F-4D97-AF65-F5344CB8AC3E}">
        <p14:creationId xmlns:p14="http://schemas.microsoft.com/office/powerpoint/2010/main" val="39320657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ABD2D7A-D230-4F91-BD59-0A39C2703BA8}" type="datetimeFigureOut">
              <a:rPr lang="en-US"/>
              <a:t>7/12/2017</a:t>
            </a:fld>
            <a:endParaRPr/>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93199CD-3E1B-4AE6-990F-76F925F5EA9F}" type="slidenum">
              <a:rPr/>
              <a:t>‹#›</a:t>
            </a:fld>
            <a:endParaRPr/>
          </a:p>
        </p:txBody>
      </p:sp>
    </p:spTree>
    <p:extLst>
      <p:ext uri="{BB962C8B-B14F-4D97-AF65-F5344CB8AC3E}">
        <p14:creationId xmlns:p14="http://schemas.microsoft.com/office/powerpoint/2010/main" val="4276579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65214" y="1828800"/>
            <a:ext cx="8229600" cy="2895600"/>
          </a:xfrm>
        </p:spPr>
        <p:txBody>
          <a:bodyPr anchor="b">
            <a:normAutofit/>
          </a:bodyPr>
          <a:lstStyle>
            <a:lvl1pPr>
              <a:lnSpc>
                <a:spcPct val="80000"/>
              </a:lnSpc>
              <a:defRPr sz="6600">
                <a:solidFill>
                  <a:schemeClr val="tx1"/>
                </a:solidFill>
              </a:defRPr>
            </a:lvl1pPr>
          </a:lstStyle>
          <a:p>
            <a:r>
              <a:rPr lang="en-US" smtClean="0"/>
              <a:t>Click to edit Master title style</a:t>
            </a:r>
            <a:endParaRPr/>
          </a:p>
        </p:txBody>
      </p:sp>
      <p:sp>
        <p:nvSpPr>
          <p:cNvPr id="3" name="Subtitle 2"/>
          <p:cNvSpPr>
            <a:spLocks noGrp="1"/>
          </p:cNvSpPr>
          <p:nvPr>
            <p:ph type="subTitle" idx="1"/>
          </p:nvPr>
        </p:nvSpPr>
        <p:spPr>
          <a:xfrm>
            <a:off x="1065213" y="4800600"/>
            <a:ext cx="8229600" cy="1219200"/>
          </a:xfrm>
        </p:spPr>
        <p:txBody>
          <a:bodyPr>
            <a:normAutofit/>
          </a:bodyPr>
          <a:lstStyle>
            <a:lvl1pPr marL="0" indent="0" algn="l">
              <a:spcBef>
                <a:spcPts val="0"/>
              </a:spcBef>
              <a:buNone/>
              <a:defRPr sz="2000" cap="all" spc="200" baseline="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Tree>
    <p:extLst>
      <p:ext uri="{BB962C8B-B14F-4D97-AF65-F5344CB8AC3E}">
        <p14:creationId xmlns:p14="http://schemas.microsoft.com/office/powerpoint/2010/main" val="94999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03F41C87-7AD9-4845-A077-840E4A0F3F06}" type="datetimeFigureOut">
              <a:rPr lang="en-US"/>
              <a:t>7/12/2017</a:t>
            </a:fld>
            <a:endParaRPr/>
          </a:p>
        </p:txBody>
      </p:sp>
      <p:sp>
        <p:nvSpPr>
          <p:cNvPr id="6" name="Slide Number Placeholder 5"/>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460095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2412" y="381001"/>
            <a:ext cx="1524001" cy="563880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1522412" y="381001"/>
            <a:ext cx="7391399"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03F41C87-7AD9-4845-A077-840E4A0F3F06}" type="datetimeFigureOut">
              <a:rPr lang="en-US"/>
              <a:t>7/12/2017</a:t>
            </a:fld>
            <a:endParaRPr/>
          </a:p>
        </p:txBody>
      </p:sp>
      <p:sp>
        <p:nvSpPr>
          <p:cNvPr id="6" name="Slide Number Placeholder 5"/>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4079035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vl6pPr>
              <a:defRPr/>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Footer Placeholder 4"/>
          <p:cNvSpPr>
            <a:spLocks noGrp="1"/>
          </p:cNvSpPr>
          <p:nvPr>
            <p:ph type="ftr" sz="quarter" idx="11"/>
          </p:nvPr>
        </p:nvSpPr>
        <p:spPr/>
        <p:txBody>
          <a:bodyPr/>
          <a:lstStyle/>
          <a:p>
            <a:endParaRPr dirty="0"/>
          </a:p>
        </p:txBody>
      </p:sp>
      <p:sp>
        <p:nvSpPr>
          <p:cNvPr id="4" name="Date Placeholder 3"/>
          <p:cNvSpPr>
            <a:spLocks noGrp="1"/>
          </p:cNvSpPr>
          <p:nvPr>
            <p:ph type="dt" sz="half" idx="10"/>
          </p:nvPr>
        </p:nvSpPr>
        <p:spPr/>
        <p:txBody>
          <a:bodyPr/>
          <a:lstStyle/>
          <a:p>
            <a:fld id="{03F41C87-7AD9-4845-A077-840E4A0F3F06}" type="datetimeFigureOut">
              <a:rPr lang="en-US"/>
              <a:t>7/12/2017</a:t>
            </a:fld>
            <a:endParaRPr/>
          </a:p>
        </p:txBody>
      </p:sp>
      <p:sp>
        <p:nvSpPr>
          <p:cNvPr id="6" name="Slide Number Placeholder 5"/>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2738254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59614" y="2514600"/>
            <a:ext cx="8692399" cy="2819400"/>
          </a:xfrm>
        </p:spPr>
        <p:txBody>
          <a:bodyPr anchor="b">
            <a:normAutofit/>
          </a:bodyPr>
          <a:lstStyle>
            <a:lvl1pPr algn="l">
              <a:lnSpc>
                <a:spcPct val="80000"/>
              </a:lnSpc>
              <a:defRPr sz="4800" b="0" cap="none" baseline="0"/>
            </a:lvl1pPr>
          </a:lstStyle>
          <a:p>
            <a:r>
              <a:rPr lang="en-US" smtClean="0"/>
              <a:t>Click to edit Master title style</a:t>
            </a:r>
            <a:endParaRPr/>
          </a:p>
        </p:txBody>
      </p:sp>
      <p:sp>
        <p:nvSpPr>
          <p:cNvPr id="3" name="Text Placeholder 2"/>
          <p:cNvSpPr>
            <a:spLocks noGrp="1"/>
          </p:cNvSpPr>
          <p:nvPr>
            <p:ph type="body" idx="1"/>
          </p:nvPr>
        </p:nvSpPr>
        <p:spPr>
          <a:xfrm>
            <a:off x="1065213" y="5410200"/>
            <a:ext cx="8687333" cy="609601"/>
          </a:xfrm>
        </p:spPr>
        <p:txBody>
          <a:bodyPr anchor="t">
            <a:normAutofit/>
          </a:bodyPr>
          <a:lstStyle>
            <a:lvl1pPr marL="0" indent="0">
              <a:spcBef>
                <a:spcPts val="0"/>
              </a:spcBef>
              <a:buNone/>
              <a:defRPr sz="2000" cap="all" spc="200" baseline="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endParaRPr dirty="0"/>
          </a:p>
        </p:txBody>
      </p:sp>
      <p:sp>
        <p:nvSpPr>
          <p:cNvPr id="4" name="Date Placeholder 3"/>
          <p:cNvSpPr>
            <a:spLocks noGrp="1"/>
          </p:cNvSpPr>
          <p:nvPr>
            <p:ph type="dt" sz="half" idx="10"/>
          </p:nvPr>
        </p:nvSpPr>
        <p:spPr/>
        <p:txBody>
          <a:bodyPr/>
          <a:lstStyle/>
          <a:p>
            <a:fld id="{03F41C87-7AD9-4845-A077-840E4A0F3F06}" type="datetimeFigureOut">
              <a:rPr lang="en-US"/>
              <a:t>7/12/2017</a:t>
            </a:fld>
            <a:endParaRPr/>
          </a:p>
        </p:txBody>
      </p:sp>
      <p:sp>
        <p:nvSpPr>
          <p:cNvPr id="6" name="Slide Number Placeholder 5"/>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1761813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504781" y="1905001"/>
            <a:ext cx="4419599" cy="41148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6229183" y="1905001"/>
            <a:ext cx="4419600" cy="41148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6" name="Footer Placeholder 5"/>
          <p:cNvSpPr>
            <a:spLocks noGrp="1"/>
          </p:cNvSpPr>
          <p:nvPr>
            <p:ph type="ftr" sz="quarter" idx="11"/>
          </p:nvPr>
        </p:nvSpPr>
        <p:spPr/>
        <p:txBody>
          <a:bodyPr/>
          <a:lstStyle/>
          <a:p>
            <a:endParaRPr dirty="0"/>
          </a:p>
        </p:txBody>
      </p:sp>
      <p:sp>
        <p:nvSpPr>
          <p:cNvPr id="5" name="Date Placeholder 4"/>
          <p:cNvSpPr>
            <a:spLocks noGrp="1"/>
          </p:cNvSpPr>
          <p:nvPr>
            <p:ph type="dt" sz="half" idx="10"/>
          </p:nvPr>
        </p:nvSpPr>
        <p:spPr/>
        <p:txBody>
          <a:bodyPr/>
          <a:lstStyle/>
          <a:p>
            <a:fld id="{03F41C87-7AD9-4845-A077-840E4A0F3F06}" type="datetimeFigureOut">
              <a:rPr lang="en-US"/>
              <a:t>7/12/2017</a:t>
            </a:fld>
            <a:endParaRPr/>
          </a:p>
        </p:txBody>
      </p:sp>
      <p:sp>
        <p:nvSpPr>
          <p:cNvPr id="7" name="Slide Number Placeholder 6"/>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2825340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1522411" y="1905000"/>
            <a:ext cx="4416552" cy="762000"/>
          </a:xfrm>
        </p:spPr>
        <p:txBody>
          <a:bodyPr anchor="ctr">
            <a:noAutofit/>
          </a:bodyPr>
          <a:lstStyle>
            <a:lvl1pPr marL="0" indent="0">
              <a:spcBef>
                <a:spcPts val="0"/>
              </a:spcBef>
              <a:buNone/>
              <a:defRPr sz="2000" b="0" cap="all" spc="20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522411" y="2743201"/>
            <a:ext cx="4416552" cy="32766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6249861" y="1905000"/>
            <a:ext cx="4416552" cy="762000"/>
          </a:xfrm>
        </p:spPr>
        <p:txBody>
          <a:bodyPr anchor="ctr">
            <a:noAutofit/>
          </a:bodyPr>
          <a:lstStyle>
            <a:lvl1pPr marL="0" indent="0">
              <a:spcBef>
                <a:spcPts val="0"/>
              </a:spcBef>
              <a:buNone/>
              <a:defRPr sz="2000" b="0" cap="all" spc="20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49861" y="2743201"/>
            <a:ext cx="4416552" cy="32766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8" name="Footer Placeholder 7"/>
          <p:cNvSpPr>
            <a:spLocks noGrp="1"/>
          </p:cNvSpPr>
          <p:nvPr>
            <p:ph type="ftr" sz="quarter" idx="11"/>
          </p:nvPr>
        </p:nvSpPr>
        <p:spPr/>
        <p:txBody>
          <a:bodyPr/>
          <a:lstStyle/>
          <a:p>
            <a:endParaRPr dirty="0"/>
          </a:p>
        </p:txBody>
      </p:sp>
      <p:sp>
        <p:nvSpPr>
          <p:cNvPr id="7" name="Date Placeholder 6"/>
          <p:cNvSpPr>
            <a:spLocks noGrp="1"/>
          </p:cNvSpPr>
          <p:nvPr>
            <p:ph type="dt" sz="half" idx="10"/>
          </p:nvPr>
        </p:nvSpPr>
        <p:spPr/>
        <p:txBody>
          <a:bodyPr/>
          <a:lstStyle/>
          <a:p>
            <a:fld id="{03F41C87-7AD9-4845-A077-840E4A0F3F06}" type="datetimeFigureOut">
              <a:rPr lang="en-US"/>
              <a:t>7/12/2017</a:t>
            </a:fld>
            <a:endParaRPr/>
          </a:p>
        </p:txBody>
      </p:sp>
      <p:sp>
        <p:nvSpPr>
          <p:cNvPr id="9" name="Slide Number Placeholder 8"/>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4208419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4" name="Footer Placeholder 3"/>
          <p:cNvSpPr>
            <a:spLocks noGrp="1"/>
          </p:cNvSpPr>
          <p:nvPr>
            <p:ph type="ftr" sz="quarter" idx="11"/>
          </p:nvPr>
        </p:nvSpPr>
        <p:spPr/>
        <p:txBody>
          <a:bodyPr/>
          <a:lstStyle/>
          <a:p>
            <a:endParaRPr/>
          </a:p>
        </p:txBody>
      </p:sp>
      <p:sp>
        <p:nvSpPr>
          <p:cNvPr id="3" name="Date Placeholder 2"/>
          <p:cNvSpPr>
            <a:spLocks noGrp="1"/>
          </p:cNvSpPr>
          <p:nvPr>
            <p:ph type="dt" sz="half" idx="10"/>
          </p:nvPr>
        </p:nvSpPr>
        <p:spPr/>
        <p:txBody>
          <a:bodyPr/>
          <a:lstStyle/>
          <a:p>
            <a:fld id="{03F41C87-7AD9-4845-A077-840E4A0F3F06}" type="datetimeFigureOut">
              <a:rPr lang="en-US"/>
              <a:t>7/12/2017</a:t>
            </a:fld>
            <a:endParaRPr/>
          </a:p>
        </p:txBody>
      </p:sp>
      <p:sp>
        <p:nvSpPr>
          <p:cNvPr id="5" name="Slide Number Placeholder 4"/>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1626631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2"/>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a:p>
        </p:txBody>
      </p:sp>
      <p:sp>
        <p:nvSpPr>
          <p:cNvPr id="2" name="Date Placeholder 1"/>
          <p:cNvSpPr>
            <a:spLocks noGrp="1"/>
          </p:cNvSpPr>
          <p:nvPr>
            <p:ph type="dt" sz="half" idx="10"/>
          </p:nvPr>
        </p:nvSpPr>
        <p:spPr/>
        <p:txBody>
          <a:bodyPr/>
          <a:lstStyle/>
          <a:p>
            <a:fld id="{03F41C87-7AD9-4845-A077-840E4A0F3F06}" type="datetimeFigureOut">
              <a:rPr lang="en-US"/>
              <a:t>7/12/2017</a:t>
            </a:fld>
            <a:endParaRPr/>
          </a:p>
        </p:txBody>
      </p:sp>
      <p:sp>
        <p:nvSpPr>
          <p:cNvPr id="4" name="Slide Number Placeholder 3"/>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3607540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55604" y="1905000"/>
            <a:ext cx="3596607" cy="2667000"/>
          </a:xfrm>
        </p:spPr>
        <p:txBody>
          <a:bodyPr anchor="b">
            <a:noAutofit/>
          </a:bodyPr>
          <a:lstStyle>
            <a:lvl1pPr algn="l">
              <a:lnSpc>
                <a:spcPct val="90000"/>
              </a:lnSpc>
              <a:defRPr sz="3600" b="0" baseline="0">
                <a:solidFill>
                  <a:schemeClr val="tx1"/>
                </a:solidFill>
              </a:defRPr>
            </a:lvl1pPr>
          </a:lstStyle>
          <a:p>
            <a:r>
              <a:rPr lang="en-US" smtClean="0"/>
              <a:t>Click to edit Master title style</a:t>
            </a:r>
            <a:endParaRPr/>
          </a:p>
        </p:txBody>
      </p:sp>
      <p:sp>
        <p:nvSpPr>
          <p:cNvPr id="4" name="Text Placeholder 3"/>
          <p:cNvSpPr>
            <a:spLocks noGrp="1"/>
          </p:cNvSpPr>
          <p:nvPr>
            <p:ph type="body" sz="half" idx="2"/>
          </p:nvPr>
        </p:nvSpPr>
        <p:spPr>
          <a:xfrm>
            <a:off x="1065213" y="4648200"/>
            <a:ext cx="3581399" cy="1371600"/>
          </a:xfrm>
        </p:spPr>
        <p:txBody>
          <a:bodyPr>
            <a:normAutofit/>
          </a:bodyPr>
          <a:lstStyle>
            <a:lvl1pPr marL="0" indent="0">
              <a:lnSpc>
                <a:spcPct val="90000"/>
              </a:lnSpc>
              <a:spcBef>
                <a:spcPts val="12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Content Placeholder 2"/>
          <p:cNvSpPr>
            <a:spLocks noGrp="1"/>
          </p:cNvSpPr>
          <p:nvPr>
            <p:ph idx="1"/>
          </p:nvPr>
        </p:nvSpPr>
        <p:spPr>
          <a:xfrm>
            <a:off x="4951414" y="685800"/>
            <a:ext cx="6400800" cy="53340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03F41C87-7AD9-4845-A077-840E4A0F3F06}" type="datetimeFigureOut">
              <a:rPr lang="en-US"/>
              <a:t>7/12/2017</a:t>
            </a:fld>
            <a:endParaRPr/>
          </a:p>
        </p:txBody>
      </p:sp>
      <p:sp>
        <p:nvSpPr>
          <p:cNvPr id="7" name="Slide Number Placeholder 6"/>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2544981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55604" y="1905000"/>
            <a:ext cx="3596607" cy="2667000"/>
          </a:xfrm>
        </p:spPr>
        <p:txBody>
          <a:bodyPr anchor="b">
            <a:normAutofit/>
          </a:bodyPr>
          <a:lstStyle>
            <a:lvl1pPr algn="l">
              <a:lnSpc>
                <a:spcPct val="90000"/>
              </a:lnSpc>
              <a:defRPr sz="3600" b="0" i="0" baseline="0">
                <a:solidFill>
                  <a:schemeClr val="tx1"/>
                </a:solidFill>
              </a:defRPr>
            </a:lvl1pPr>
          </a:lstStyle>
          <a:p>
            <a:r>
              <a:rPr lang="en-US" smtClean="0"/>
              <a:t>Click to edit Master title style</a:t>
            </a:r>
            <a:endParaRPr/>
          </a:p>
        </p:txBody>
      </p:sp>
      <p:sp>
        <p:nvSpPr>
          <p:cNvPr id="4" name="Text Placeholder 3"/>
          <p:cNvSpPr>
            <a:spLocks noGrp="1"/>
          </p:cNvSpPr>
          <p:nvPr>
            <p:ph type="body" sz="half" idx="2"/>
          </p:nvPr>
        </p:nvSpPr>
        <p:spPr>
          <a:xfrm>
            <a:off x="1065213" y="4648200"/>
            <a:ext cx="3581399" cy="1371600"/>
          </a:xfrm>
        </p:spPr>
        <p:txBody>
          <a:bodyPr>
            <a:normAutofit/>
          </a:bodyPr>
          <a:lstStyle>
            <a:lvl1pPr marL="0" indent="0">
              <a:lnSpc>
                <a:spcPct val="90000"/>
              </a:lnSpc>
              <a:spcBef>
                <a:spcPts val="12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Picture Placeholder 2" descr="An empty placeholder to add an image. Click on the placeholder and select the image that you wish to add."/>
          <p:cNvSpPr>
            <a:spLocks noGrp="1"/>
          </p:cNvSpPr>
          <p:nvPr>
            <p:ph type="pic" idx="1"/>
          </p:nvPr>
        </p:nvSpPr>
        <p:spPr>
          <a:xfrm>
            <a:off x="4951414" y="685800"/>
            <a:ext cx="6400799" cy="5334000"/>
          </a:xfrm>
          <a:solidFill>
            <a:schemeClr val="bg2"/>
          </a:solidFill>
          <a:ln w="76200">
            <a:solidFill>
              <a:schemeClr val="tx1"/>
            </a:solidFill>
            <a:miter lim="800000"/>
          </a:ln>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6" name="Footer Placeholder 5"/>
          <p:cNvSpPr>
            <a:spLocks noGrp="1"/>
          </p:cNvSpPr>
          <p:nvPr>
            <p:ph type="ftr" sz="quarter" idx="11"/>
          </p:nvPr>
        </p:nvSpPr>
        <p:spPr/>
        <p:txBody>
          <a:bodyPr/>
          <a:lstStyle/>
          <a:p>
            <a:endParaRPr dirty="0"/>
          </a:p>
        </p:txBody>
      </p:sp>
      <p:sp>
        <p:nvSpPr>
          <p:cNvPr id="5" name="Date Placeholder 4"/>
          <p:cNvSpPr>
            <a:spLocks noGrp="1"/>
          </p:cNvSpPr>
          <p:nvPr>
            <p:ph type="dt" sz="half" idx="10"/>
          </p:nvPr>
        </p:nvSpPr>
        <p:spPr/>
        <p:txBody>
          <a:bodyPr/>
          <a:lstStyle/>
          <a:p>
            <a:fld id="{03F41C87-7AD9-4845-A077-840E4A0F3F06}" type="datetimeFigureOut">
              <a:rPr lang="en-US"/>
              <a:pPr/>
              <a:t>7/12/2017</a:t>
            </a:fld>
            <a:endParaRPr/>
          </a:p>
        </p:txBody>
      </p:sp>
      <p:sp>
        <p:nvSpPr>
          <p:cNvPr id="7" name="Slide Number Placeholder 6"/>
          <p:cNvSpPr>
            <a:spLocks noGrp="1"/>
          </p:cNvSpPr>
          <p:nvPr>
            <p:ph type="sldNum" sz="quarter" idx="12"/>
          </p:nvPr>
        </p:nvSpPr>
        <p:spPr/>
        <p:txBody>
          <a:bodyPr/>
          <a:lstStyle/>
          <a:p>
            <a:fld id="{2A013F82-EE5E-44EE-A61D-E31C6657F26F}" type="slidenum">
              <a:rPr/>
              <a:pPr/>
              <a:t>‹#›</a:t>
            </a:fld>
            <a:endParaRPr/>
          </a:p>
        </p:txBody>
      </p:sp>
    </p:spTree>
    <p:extLst>
      <p:ext uri="{BB962C8B-B14F-4D97-AF65-F5344CB8AC3E}">
        <p14:creationId xmlns:p14="http://schemas.microsoft.com/office/powerpoint/2010/main" val="2249172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2413" y="381000"/>
            <a:ext cx="9144001" cy="1371600"/>
          </a:xfrm>
          <a:prstGeom prst="rect">
            <a:avLst/>
          </a:prstGeom>
        </p:spPr>
        <p:txBody>
          <a:bodyPr vert="horz" lIns="91440" tIns="45720" rIns="91440" bIns="45720" rtlCol="0" anchor="b">
            <a:normAutofit/>
          </a:bodyPr>
          <a:lstStyle/>
          <a:p>
            <a:r>
              <a:rPr lang="en-US" smtClean="0"/>
              <a:t>Click to edit Master title style</a:t>
            </a:r>
            <a:endParaRPr/>
          </a:p>
        </p:txBody>
      </p:sp>
      <p:sp>
        <p:nvSpPr>
          <p:cNvPr id="3" name="Text Placeholder 2"/>
          <p:cNvSpPr>
            <a:spLocks noGrp="1"/>
          </p:cNvSpPr>
          <p:nvPr>
            <p:ph type="body" idx="1"/>
          </p:nvPr>
        </p:nvSpPr>
        <p:spPr>
          <a:xfrm>
            <a:off x="1522413" y="1904999"/>
            <a:ext cx="9134391" cy="411480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Footer Placeholder 4"/>
          <p:cNvSpPr>
            <a:spLocks noGrp="1"/>
          </p:cNvSpPr>
          <p:nvPr>
            <p:ph type="ftr" sz="quarter" idx="3"/>
          </p:nvPr>
        </p:nvSpPr>
        <p:spPr>
          <a:xfrm>
            <a:off x="1522413" y="6400800"/>
            <a:ext cx="6553199" cy="276228"/>
          </a:xfrm>
          <a:prstGeom prst="rect">
            <a:avLst/>
          </a:prstGeom>
        </p:spPr>
        <p:txBody>
          <a:bodyPr vert="horz" lIns="91440" tIns="45720" rIns="91440" bIns="45720" rtlCol="0" anchor="ctr"/>
          <a:lstStyle>
            <a:lvl1pPr algn="l">
              <a:defRPr sz="1100">
                <a:solidFill>
                  <a:schemeClr val="tx1">
                    <a:tint val="75000"/>
                  </a:schemeClr>
                </a:solidFill>
              </a:defRPr>
            </a:lvl1pPr>
          </a:lstStyle>
          <a:p>
            <a:endParaRPr lang="en-US" dirty="0"/>
          </a:p>
        </p:txBody>
      </p:sp>
      <p:sp>
        <p:nvSpPr>
          <p:cNvPr id="4" name="Date Placeholder 3"/>
          <p:cNvSpPr>
            <a:spLocks noGrp="1"/>
          </p:cNvSpPr>
          <p:nvPr>
            <p:ph type="dt" sz="half" idx="2"/>
          </p:nvPr>
        </p:nvSpPr>
        <p:spPr>
          <a:xfrm>
            <a:off x="8226422" y="6400800"/>
            <a:ext cx="1449389" cy="276228"/>
          </a:xfrm>
          <a:prstGeom prst="rect">
            <a:avLst/>
          </a:prstGeom>
        </p:spPr>
        <p:txBody>
          <a:bodyPr vert="horz" lIns="91440" tIns="45720" rIns="91440" bIns="45720" rtlCol="0" anchor="ctr"/>
          <a:lstStyle>
            <a:lvl1pPr algn="r">
              <a:defRPr sz="1100">
                <a:solidFill>
                  <a:schemeClr val="tx1">
                    <a:tint val="75000"/>
                  </a:schemeClr>
                </a:solidFill>
              </a:defRPr>
            </a:lvl1pPr>
          </a:lstStyle>
          <a:p>
            <a:fld id="{03F41C87-7AD9-4845-A077-840E4A0F3F06}" type="datetimeFigureOut">
              <a:rPr lang="en-US" smtClean="0"/>
              <a:pPr/>
              <a:t>7/12/2017</a:t>
            </a:fld>
            <a:endParaRPr lang="en-US"/>
          </a:p>
        </p:txBody>
      </p:sp>
      <p:sp>
        <p:nvSpPr>
          <p:cNvPr id="6" name="Slide Number Placeholder 5"/>
          <p:cNvSpPr>
            <a:spLocks noGrp="1"/>
          </p:cNvSpPr>
          <p:nvPr>
            <p:ph type="sldNum" sz="quarter" idx="4"/>
          </p:nvPr>
        </p:nvSpPr>
        <p:spPr>
          <a:xfrm>
            <a:off x="9828211" y="6400800"/>
            <a:ext cx="838201" cy="276228"/>
          </a:xfrm>
          <a:prstGeom prst="rect">
            <a:avLst/>
          </a:prstGeom>
        </p:spPr>
        <p:txBody>
          <a:bodyPr vert="horz" lIns="91440" tIns="45720" rIns="91440" bIns="45720" rtlCol="0" anchor="ctr"/>
          <a:lstStyle>
            <a:lvl1pPr algn="r">
              <a:defRPr sz="1100">
                <a:solidFill>
                  <a:schemeClr val="tx1">
                    <a:tint val="75000"/>
                  </a:schemeClr>
                </a:solidFill>
              </a:defRPr>
            </a:lvl1pPr>
          </a:lstStyle>
          <a:p>
            <a:fld id="{2A013F82-EE5E-44EE-A61D-E31C6657F26F}" type="slidenum">
              <a:rPr lang="en-US" smtClean="0"/>
              <a:pPr/>
              <a:t>‹#›</a:t>
            </a:fld>
            <a:endParaRPr lang="en-US"/>
          </a:p>
        </p:txBody>
      </p:sp>
    </p:spTree>
    <p:extLst>
      <p:ext uri="{BB962C8B-B14F-4D97-AF65-F5344CB8AC3E}">
        <p14:creationId xmlns:p14="http://schemas.microsoft.com/office/powerpoint/2010/main" val="1403059996"/>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p:titleStyle>
    <p:body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pos="3839" userDrawn="1">
          <p15:clr>
            <a:srgbClr val="F26B43"/>
          </p15:clr>
        </p15:guide>
        <p15:guide id="2"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slideLayout" Target="../slideLayouts/slideLayout4.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4.xml"/><Relationship Id="rId1" Type="http://schemas.openxmlformats.org/officeDocument/2006/relationships/tags" Target="../tags/tag1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4.xml"/><Relationship Id="rId1" Type="http://schemas.openxmlformats.org/officeDocument/2006/relationships/tags" Target="../tags/tag14.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4.xml"/><Relationship Id="rId1" Type="http://schemas.openxmlformats.org/officeDocument/2006/relationships/tags" Target="../tags/tag15.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4.xml"/><Relationship Id="rId1" Type="http://schemas.openxmlformats.org/officeDocument/2006/relationships/tags" Target="../tags/tag16.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4.xml"/><Relationship Id="rId1" Type="http://schemas.openxmlformats.org/officeDocument/2006/relationships/tags" Target="../tags/tag17.xml"/><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4.xml"/><Relationship Id="rId1" Type="http://schemas.openxmlformats.org/officeDocument/2006/relationships/tags" Target="../tags/tag19.xml"/><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2.xml"/><Relationship Id="rId1" Type="http://schemas.openxmlformats.org/officeDocument/2006/relationships/tags" Target="../tags/tag26.xml"/><Relationship Id="rId5" Type="http://schemas.openxmlformats.org/officeDocument/2006/relationships/image" Target="../media/image37.pn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8.jpeg"/><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4.xml"/><Relationship Id="rId1" Type="http://schemas.openxmlformats.org/officeDocument/2006/relationships/tags" Target="../tags/tag5.xml"/><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slideLayout" Target="../slideLayouts/slideLayout4.xml"/><Relationship Id="rId1" Type="http://schemas.openxmlformats.org/officeDocument/2006/relationships/tags" Target="../tags/tag6.xml"/><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4.xml"/><Relationship Id="rId1" Type="http://schemas.openxmlformats.org/officeDocument/2006/relationships/tags" Target="../tags/tag7.xml"/><Relationship Id="rId4" Type="http://schemas.openxmlformats.org/officeDocument/2006/relationships/image" Target="../media/image14.jp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7.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7.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909836" y="1412776"/>
            <a:ext cx="8229600" cy="2895600"/>
          </a:xfrm>
        </p:spPr>
        <p:txBody>
          <a:bodyPr>
            <a:normAutofit/>
          </a:bodyPr>
          <a:lstStyle/>
          <a:p>
            <a:r>
              <a:rPr lang="en-US" sz="6000" dirty="0" smtClean="0"/>
              <a:t>Using Virtual Reality Headsets in Learning and Teaching</a:t>
            </a:r>
            <a:endParaRPr lang="en-US" sz="6000" dirty="0"/>
          </a:p>
        </p:txBody>
      </p:sp>
      <p:sp>
        <p:nvSpPr>
          <p:cNvPr id="4" name="Subtitle 3"/>
          <p:cNvSpPr>
            <a:spLocks noGrp="1"/>
          </p:cNvSpPr>
          <p:nvPr>
            <p:ph type="subTitle" idx="1"/>
          </p:nvPr>
        </p:nvSpPr>
        <p:spPr/>
        <p:txBody>
          <a:bodyPr/>
          <a:lstStyle/>
          <a:p>
            <a:r>
              <a:rPr lang="it-IT" dirty="0" smtClean="0"/>
              <a:t>Dr stephen atherton</a:t>
            </a:r>
          </a:p>
          <a:p>
            <a:r>
              <a:rPr lang="it-IT" dirty="0" smtClean="0"/>
              <a:t>School of education</a:t>
            </a:r>
          </a:p>
          <a:p>
            <a:r>
              <a:rPr lang="it-IT" dirty="0" smtClean="0"/>
              <a:t>Aberystwyth university</a:t>
            </a:r>
            <a:endParaRPr lang="it-IT" dirty="0"/>
          </a:p>
        </p:txBody>
      </p:sp>
    </p:spTree>
    <p:custDataLst>
      <p:tags r:id="rId1"/>
    </p:custDataLst>
    <p:extLst>
      <p:ext uri="{BB962C8B-B14F-4D97-AF65-F5344CB8AC3E}">
        <p14:creationId xmlns:p14="http://schemas.microsoft.com/office/powerpoint/2010/main" val="2808920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Using VR in Teaching</a:t>
            </a:r>
            <a:endParaRPr lang="en-GB" dirty="0"/>
          </a:p>
        </p:txBody>
      </p:sp>
      <p:pic>
        <p:nvPicPr>
          <p:cNvPr id="5" name="Content Placeholder 4"/>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504950" y="2511298"/>
            <a:ext cx="4419600" cy="2902204"/>
          </a:xfrm>
        </p:spPr>
      </p:pic>
      <p:sp>
        <p:nvSpPr>
          <p:cNvPr id="4" name="Content Placeholder 3"/>
          <p:cNvSpPr>
            <a:spLocks noGrp="1"/>
          </p:cNvSpPr>
          <p:nvPr>
            <p:ph sz="half" idx="2"/>
          </p:nvPr>
        </p:nvSpPr>
        <p:spPr/>
        <p:txBody>
          <a:bodyPr/>
          <a:lstStyle/>
          <a:p>
            <a:r>
              <a:rPr lang="en-GB" dirty="0" smtClean="0"/>
              <a:t>ED12820- Gender, International Development and Education</a:t>
            </a:r>
          </a:p>
          <a:p>
            <a:r>
              <a:rPr lang="en-GB" dirty="0" smtClean="0"/>
              <a:t>ED13720- Play and learning</a:t>
            </a:r>
          </a:p>
          <a:p>
            <a:r>
              <a:rPr lang="en-GB" dirty="0" smtClean="0"/>
              <a:t>ED33020- Communicating Science</a:t>
            </a:r>
          </a:p>
          <a:p>
            <a:endParaRPr lang="en-GB" dirty="0"/>
          </a:p>
          <a:p>
            <a:r>
              <a:rPr lang="en-GB" dirty="0" smtClean="0"/>
              <a:t>Bring Your Own Device (BYOD)</a:t>
            </a:r>
            <a:endParaRPr lang="en-GB" dirty="0"/>
          </a:p>
        </p:txBody>
      </p:sp>
    </p:spTree>
    <p:custDataLst>
      <p:tags r:id="rId1"/>
    </p:custDataLst>
    <p:extLst>
      <p:ext uri="{BB962C8B-B14F-4D97-AF65-F5344CB8AC3E}">
        <p14:creationId xmlns:p14="http://schemas.microsoft.com/office/powerpoint/2010/main" val="3794679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2413" y="381000"/>
            <a:ext cx="9144001" cy="617220"/>
          </a:xfrm>
        </p:spPr>
        <p:txBody>
          <a:bodyPr/>
          <a:lstStyle/>
          <a:p>
            <a:pPr algn="ctr"/>
            <a:r>
              <a:rPr lang="en-GB" dirty="0" smtClean="0"/>
              <a:t>Sites in VR</a:t>
            </a:r>
            <a:endParaRPr lang="en-GB" dirty="0"/>
          </a:p>
        </p:txBody>
      </p:sp>
      <p:pic>
        <p:nvPicPr>
          <p:cNvPr id="5" name="Content Placeholder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rot="5400000" flipH="1" flipV="1">
            <a:off x="2344104" y="289560"/>
            <a:ext cx="2314575" cy="4114800"/>
          </a:xfrm>
        </p:spPr>
      </p:pic>
      <p:pic>
        <p:nvPicPr>
          <p:cNvPr id="6" name="Content Placeholder 5"/>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rot="16200000">
            <a:off x="7167564" y="259080"/>
            <a:ext cx="2314575" cy="4114800"/>
          </a:xfr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2293095" y="2867598"/>
            <a:ext cx="2216885" cy="3941129"/>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7168514" y="2796953"/>
            <a:ext cx="2228851" cy="3962401"/>
          </a:xfrm>
          <a:prstGeom prst="rect">
            <a:avLst/>
          </a:prstGeom>
        </p:spPr>
      </p:pic>
    </p:spTree>
    <p:custDataLst>
      <p:tags r:id="rId1"/>
    </p:custDataLst>
    <p:extLst>
      <p:ext uri="{BB962C8B-B14F-4D97-AF65-F5344CB8AC3E}">
        <p14:creationId xmlns:p14="http://schemas.microsoft.com/office/powerpoint/2010/main" val="1954369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pPr algn="ctr"/>
            <a:r>
              <a:rPr lang="en-GB" dirty="0"/>
              <a:t>ED12820- Gender, International Development and Education</a:t>
            </a:r>
            <a:br>
              <a:rPr lang="en-GB" dirty="0"/>
            </a:br>
            <a:endParaRPr lang="en-GB" dirty="0"/>
          </a:p>
        </p:txBody>
      </p:sp>
      <p:pic>
        <p:nvPicPr>
          <p:cNvPr id="7" name="Content Placehold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346450" y="1905000"/>
            <a:ext cx="5486400" cy="4114800"/>
          </a:xfrm>
        </p:spPr>
      </p:pic>
    </p:spTree>
    <p:custDataLst>
      <p:tags r:id="rId1"/>
    </p:custDataLst>
    <p:extLst>
      <p:ext uri="{BB962C8B-B14F-4D97-AF65-F5344CB8AC3E}">
        <p14:creationId xmlns:p14="http://schemas.microsoft.com/office/powerpoint/2010/main" val="3405103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2379" y="252171"/>
            <a:ext cx="9144001" cy="979868"/>
          </a:xfrm>
        </p:spPr>
        <p:txBody>
          <a:bodyPr/>
          <a:lstStyle/>
          <a:p>
            <a:pPr algn="ctr"/>
            <a:r>
              <a:rPr lang="en-GB" dirty="0" smtClean="0"/>
              <a:t>Resources used</a:t>
            </a:r>
            <a:endParaRPr lang="en-GB" dirty="0"/>
          </a:p>
        </p:txBody>
      </p:sp>
      <p:sp>
        <p:nvSpPr>
          <p:cNvPr id="3" name="Content Placeholder 2"/>
          <p:cNvSpPr>
            <a:spLocks noGrp="1"/>
          </p:cNvSpPr>
          <p:nvPr>
            <p:ph sz="half" idx="1"/>
          </p:nvPr>
        </p:nvSpPr>
        <p:spPr/>
        <p:txBody>
          <a:bodyPr>
            <a:normAutofit lnSpcReduction="10000"/>
          </a:bodyPr>
          <a:lstStyle/>
          <a:p>
            <a:endParaRPr lang="en-GB" sz="3200" dirty="0"/>
          </a:p>
          <a:p>
            <a:pPr lvl="1"/>
            <a:endParaRPr lang="en-GB" sz="2800" dirty="0"/>
          </a:p>
          <a:p>
            <a:endParaRPr lang="en-GB" dirty="0"/>
          </a:p>
        </p:txBody>
      </p:sp>
      <p:sp>
        <p:nvSpPr>
          <p:cNvPr id="4" name="Content Placeholder 3"/>
          <p:cNvSpPr>
            <a:spLocks noGrp="1"/>
          </p:cNvSpPr>
          <p:nvPr>
            <p:ph sz="half" idx="2"/>
          </p:nvPr>
        </p:nvSpPr>
        <p:spPr/>
        <p:txBody>
          <a:bodyPr>
            <a:normAutofit lnSpcReduction="10000"/>
          </a:bodyPr>
          <a:lstStyle/>
          <a:p>
            <a:r>
              <a:rPr lang="en-GB" sz="3200" dirty="0"/>
              <a:t>UNICEF 360</a:t>
            </a:r>
          </a:p>
          <a:p>
            <a:pPr lvl="2"/>
            <a:r>
              <a:rPr lang="en-GB" sz="2600" dirty="0"/>
              <a:t>Clouds over Sidra (short version)</a:t>
            </a:r>
          </a:p>
          <a:p>
            <a:pPr lvl="2"/>
            <a:r>
              <a:rPr lang="en-GB" sz="2600" dirty="0" err="1"/>
              <a:t>Karamoja</a:t>
            </a:r>
            <a:r>
              <a:rPr lang="en-GB" sz="2600" dirty="0"/>
              <a:t> Rising</a:t>
            </a:r>
          </a:p>
          <a:p>
            <a:pPr lvl="2"/>
            <a:endParaRPr lang="en-GB" sz="2600" dirty="0"/>
          </a:p>
          <a:p>
            <a:r>
              <a:rPr lang="en-GB" sz="3200" dirty="0"/>
              <a:t>Within</a:t>
            </a:r>
          </a:p>
          <a:p>
            <a:pPr lvl="2"/>
            <a:r>
              <a:rPr lang="en-GB" sz="2600" dirty="0"/>
              <a:t>Clouds over Sidra (full version)</a:t>
            </a:r>
          </a:p>
          <a:p>
            <a:pPr lvl="2"/>
            <a:r>
              <a:rPr lang="en-GB" sz="2600" dirty="0"/>
              <a:t>The Displaced</a:t>
            </a:r>
          </a:p>
          <a:p>
            <a:pPr lvl="2"/>
            <a:r>
              <a:rPr lang="en-GB" sz="2600" dirty="0"/>
              <a:t>The Source</a:t>
            </a:r>
          </a:p>
          <a:p>
            <a:endParaRPr lang="en-GB"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0473" y="1752600"/>
            <a:ext cx="2569246" cy="456755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57673" y="1843747"/>
            <a:ext cx="2466707" cy="4385256"/>
          </a:xfrm>
          <a:prstGeom prst="rect">
            <a:avLst/>
          </a:prstGeom>
        </p:spPr>
      </p:pic>
    </p:spTree>
    <p:custDataLst>
      <p:tags r:id="rId1"/>
    </p:custDataLst>
    <p:extLst>
      <p:ext uri="{BB962C8B-B14F-4D97-AF65-F5344CB8AC3E}">
        <p14:creationId xmlns:p14="http://schemas.microsoft.com/office/powerpoint/2010/main" val="1475371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Resources used</a:t>
            </a:r>
            <a:endParaRPr lang="en-GB" dirty="0"/>
          </a:p>
        </p:txBody>
      </p:sp>
      <p:sp>
        <p:nvSpPr>
          <p:cNvPr id="3" name="Content Placeholder 2"/>
          <p:cNvSpPr>
            <a:spLocks noGrp="1"/>
          </p:cNvSpPr>
          <p:nvPr>
            <p:ph sz="half" idx="1"/>
          </p:nvPr>
        </p:nvSpPr>
        <p:spPr/>
        <p:txBody>
          <a:bodyPr>
            <a:normAutofit/>
          </a:bodyPr>
          <a:lstStyle/>
          <a:p>
            <a:endParaRPr lang="en-GB" sz="3200" dirty="0"/>
          </a:p>
          <a:p>
            <a:pPr lvl="1"/>
            <a:endParaRPr lang="en-GB" sz="2800" dirty="0"/>
          </a:p>
          <a:p>
            <a:endParaRPr lang="en-GB" dirty="0"/>
          </a:p>
        </p:txBody>
      </p:sp>
      <p:sp>
        <p:nvSpPr>
          <p:cNvPr id="4" name="Content Placeholder 3"/>
          <p:cNvSpPr>
            <a:spLocks noGrp="1"/>
          </p:cNvSpPr>
          <p:nvPr>
            <p:ph sz="half" idx="2"/>
          </p:nvPr>
        </p:nvSpPr>
        <p:spPr/>
        <p:txBody>
          <a:bodyPr>
            <a:normAutofit/>
          </a:bodyPr>
          <a:lstStyle/>
          <a:p>
            <a:r>
              <a:rPr lang="en-GB" sz="3200" dirty="0" smtClean="0"/>
              <a:t>Growing a World Wonder</a:t>
            </a:r>
            <a:endParaRPr lang="en-GB" sz="2600" dirty="0"/>
          </a:p>
          <a:p>
            <a:pPr lvl="2"/>
            <a:endParaRPr lang="en-GB" sz="2600" dirty="0"/>
          </a:p>
          <a:p>
            <a:r>
              <a:rPr lang="en-GB" sz="3200" dirty="0" smtClean="0"/>
              <a:t>Discovery VR</a:t>
            </a:r>
          </a:p>
          <a:p>
            <a:pPr lvl="2"/>
            <a:r>
              <a:rPr lang="en-GB" dirty="0" smtClean="0"/>
              <a:t>Women Triumph over HIV in Africa</a:t>
            </a:r>
          </a:p>
          <a:p>
            <a:pPr lvl="2"/>
            <a:r>
              <a:rPr lang="en-GB" dirty="0" smtClean="0"/>
              <a:t>Under the Net</a:t>
            </a:r>
          </a:p>
          <a:p>
            <a:pPr lvl="2"/>
            <a:endParaRPr lang="en-GB" dirty="0"/>
          </a:p>
          <a:p>
            <a:r>
              <a:rPr lang="en-GB" sz="3200" dirty="0" err="1" smtClean="0"/>
              <a:t>Youtube</a:t>
            </a:r>
            <a:r>
              <a:rPr lang="en-GB" sz="3200" dirty="0" smtClean="0"/>
              <a:t> 360</a:t>
            </a:r>
            <a:endParaRPr lang="en-GB" sz="3200" dirty="0"/>
          </a:p>
          <a:p>
            <a:endParaRPr lang="en-GB"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1217" y="2318284"/>
            <a:ext cx="4610637" cy="2593483"/>
          </a:xfrm>
          <a:prstGeom prst="rect">
            <a:avLst/>
          </a:prstGeom>
        </p:spPr>
      </p:pic>
    </p:spTree>
    <p:custDataLst>
      <p:tags r:id="rId1"/>
    </p:custDataLst>
    <p:extLst>
      <p:ext uri="{BB962C8B-B14F-4D97-AF65-F5344CB8AC3E}">
        <p14:creationId xmlns:p14="http://schemas.microsoft.com/office/powerpoint/2010/main" val="1666497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smtClean="0"/>
              <a:t>Clouds over Sidra</a:t>
            </a:r>
            <a:endParaRPr lang="en-GB" dirty="0"/>
          </a:p>
        </p:txBody>
      </p:sp>
      <p:pic>
        <p:nvPicPr>
          <p:cNvPr id="9" name="Content Placeholder 8"/>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504950" y="2719387"/>
            <a:ext cx="4419600" cy="2486025"/>
          </a:xfrm>
        </p:spPr>
      </p:pic>
      <p:pic>
        <p:nvPicPr>
          <p:cNvPr id="10" name="Content Placeholder 9"/>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6229350" y="2719387"/>
            <a:ext cx="4419600" cy="2486025"/>
          </a:xfrm>
        </p:spPr>
      </p:pic>
    </p:spTree>
    <p:custDataLst>
      <p:tags r:id="rId1"/>
    </p:custDataLst>
    <p:extLst>
      <p:ext uri="{BB962C8B-B14F-4D97-AF65-F5344CB8AC3E}">
        <p14:creationId xmlns:p14="http://schemas.microsoft.com/office/powerpoint/2010/main" val="1869352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ED33020 Communicating Science</a:t>
            </a:r>
            <a:endParaRPr lang="en-GB" dirty="0"/>
          </a:p>
        </p:txBody>
      </p:sp>
      <p:pic>
        <p:nvPicPr>
          <p:cNvPr id="5" name="Content Placeholder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504950" y="2719387"/>
            <a:ext cx="4419600" cy="2486025"/>
          </a:xfrm>
        </p:spPr>
      </p:pic>
      <p:pic>
        <p:nvPicPr>
          <p:cNvPr id="6" name="Content Placeholder 5"/>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6229350" y="2719387"/>
            <a:ext cx="4419600" cy="2486025"/>
          </a:xfrm>
        </p:spPr>
      </p:pic>
    </p:spTree>
    <p:custDataLst>
      <p:tags r:id="rId1"/>
    </p:custDataLst>
    <p:extLst>
      <p:ext uri="{BB962C8B-B14F-4D97-AF65-F5344CB8AC3E}">
        <p14:creationId xmlns:p14="http://schemas.microsoft.com/office/powerpoint/2010/main" val="1374861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GB" dirty="0" smtClean="0"/>
              <a:t>Resources Used</a:t>
            </a:r>
            <a:endParaRPr lang="en-GB" dirty="0"/>
          </a:p>
        </p:txBody>
      </p:sp>
      <p:sp>
        <p:nvSpPr>
          <p:cNvPr id="6" name="Content Placeholder 5"/>
          <p:cNvSpPr>
            <a:spLocks noGrp="1"/>
          </p:cNvSpPr>
          <p:nvPr>
            <p:ph idx="1"/>
          </p:nvPr>
        </p:nvSpPr>
        <p:spPr/>
        <p:txBody>
          <a:bodyPr/>
          <a:lstStyle/>
          <a:p>
            <a:r>
              <a:rPr lang="en-GB" dirty="0" smtClean="0"/>
              <a:t>Google Expeditions</a:t>
            </a:r>
          </a:p>
          <a:p>
            <a:r>
              <a:rPr lang="en-GB" dirty="0" smtClean="0"/>
              <a:t>In Body VR</a:t>
            </a:r>
          </a:p>
          <a:p>
            <a:r>
              <a:rPr lang="en-GB" dirty="0" smtClean="0"/>
              <a:t>Carbons VR</a:t>
            </a:r>
          </a:p>
          <a:p>
            <a:endParaRPr lang="en-GB"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89608" y="1904999"/>
            <a:ext cx="5151549" cy="2897746"/>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7730" y="3785314"/>
            <a:ext cx="5029199" cy="2828924"/>
          </a:xfrm>
          <a:prstGeom prst="rect">
            <a:avLst/>
          </a:prstGeom>
        </p:spPr>
      </p:pic>
      <p:pic>
        <p:nvPicPr>
          <p:cNvPr id="9" name="Picture 8"/>
          <p:cNvPicPr>
            <a:picLocks noChangeAspect="1"/>
          </p:cNvPicPr>
          <p:nvPr/>
        </p:nvPicPr>
        <p:blipFill>
          <a:blip r:embed="rId5"/>
          <a:stretch>
            <a:fillRect/>
          </a:stretch>
        </p:blipFill>
        <p:spPr>
          <a:xfrm>
            <a:off x="7192162" y="4955144"/>
            <a:ext cx="2054530" cy="1597290"/>
          </a:xfrm>
          <a:prstGeom prst="rect">
            <a:avLst/>
          </a:prstGeom>
          <a:solidFill>
            <a:schemeClr val="tx1"/>
          </a:solidFill>
        </p:spPr>
      </p:pic>
    </p:spTree>
    <p:custDataLst>
      <p:tags r:id="rId1"/>
    </p:custDataLst>
    <p:extLst>
      <p:ext uri="{BB962C8B-B14F-4D97-AF65-F5344CB8AC3E}">
        <p14:creationId xmlns:p14="http://schemas.microsoft.com/office/powerpoint/2010/main" val="4276703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ED13720 Play and Learning</a:t>
            </a:r>
            <a:endParaRPr lang="en-GB" dirty="0"/>
          </a:p>
        </p:txBody>
      </p:sp>
      <p:pic>
        <p:nvPicPr>
          <p:cNvPr id="5" name="Content Placeholder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504950" y="2719387"/>
            <a:ext cx="4419600" cy="2486025"/>
          </a:xfrm>
        </p:spPr>
      </p:pic>
      <p:pic>
        <p:nvPicPr>
          <p:cNvPr id="6" name="Content Placeholder 5"/>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6229350" y="2305050"/>
            <a:ext cx="4419600" cy="3314700"/>
          </a:xfrm>
        </p:spPr>
      </p:pic>
    </p:spTree>
    <p:custDataLst>
      <p:tags r:id="rId1"/>
    </p:custDataLst>
    <p:extLst>
      <p:ext uri="{BB962C8B-B14F-4D97-AF65-F5344CB8AC3E}">
        <p14:creationId xmlns:p14="http://schemas.microsoft.com/office/powerpoint/2010/main" val="1539950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pPr algn="ctr"/>
            <a:r>
              <a:rPr lang="en-US" dirty="0" smtClean="0"/>
              <a:t>Student Perspectives</a:t>
            </a:r>
            <a:endParaRPr lang="en-US" dirty="0"/>
          </a:p>
        </p:txBody>
      </p:sp>
      <p:sp>
        <p:nvSpPr>
          <p:cNvPr id="2" name="Content Placeholder 1"/>
          <p:cNvSpPr>
            <a:spLocks noGrp="1"/>
          </p:cNvSpPr>
          <p:nvPr>
            <p:ph idx="1"/>
          </p:nvPr>
        </p:nvSpPr>
        <p:spPr/>
        <p:txBody>
          <a:bodyPr/>
          <a:lstStyle/>
          <a:p>
            <a:r>
              <a:rPr lang="en-GB" dirty="0"/>
              <a:t>Imagine being able to transport yourself to a completely different place or country, be it a tour of Disneyland Paris or getting a 360 view of what it's like for children in developing countries trying to get an education, seeing exactly what the living conditions are </a:t>
            </a:r>
            <a:r>
              <a:rPr lang="en-GB" dirty="0" smtClean="0"/>
              <a:t>like. By </a:t>
            </a:r>
            <a:r>
              <a:rPr lang="en-GB" dirty="0"/>
              <a:t>Steve getting us using virtual reality in the seminars we got to have these immersive learning experiences which are just a small sample of what's possible with VR in education today!</a:t>
            </a:r>
          </a:p>
        </p:txBody>
      </p:sp>
    </p:spTree>
    <p:custDataLst>
      <p:tags r:id="rId1"/>
    </p:custDataLst>
    <p:extLst>
      <p:ext uri="{BB962C8B-B14F-4D97-AF65-F5344CB8AC3E}">
        <p14:creationId xmlns:p14="http://schemas.microsoft.com/office/powerpoint/2010/main" val="3106206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pPr algn="ctr"/>
            <a:r>
              <a:rPr lang="en-US" dirty="0" smtClean="0"/>
              <a:t>Outline </a:t>
            </a:r>
            <a:endParaRPr lang="en-US" dirty="0"/>
          </a:p>
        </p:txBody>
      </p:sp>
      <p:sp>
        <p:nvSpPr>
          <p:cNvPr id="14" name="Content Placeholder 13"/>
          <p:cNvSpPr>
            <a:spLocks noGrp="1"/>
          </p:cNvSpPr>
          <p:nvPr>
            <p:ph idx="1"/>
          </p:nvPr>
        </p:nvSpPr>
        <p:spPr/>
        <p:txBody>
          <a:bodyPr/>
          <a:lstStyle/>
          <a:p>
            <a:r>
              <a:rPr lang="en-US" dirty="0" smtClean="0"/>
              <a:t>Overview of VR technologies available</a:t>
            </a:r>
            <a:endParaRPr lang="en-US" dirty="0"/>
          </a:p>
          <a:p>
            <a:r>
              <a:rPr lang="en-US" dirty="0" smtClean="0"/>
              <a:t>Using VR for learning and teaching</a:t>
            </a:r>
            <a:endParaRPr lang="en-US" dirty="0"/>
          </a:p>
          <a:p>
            <a:r>
              <a:rPr lang="en-US" dirty="0" smtClean="0"/>
              <a:t>Future plans</a:t>
            </a:r>
          </a:p>
          <a:p>
            <a:r>
              <a:rPr lang="en-US" dirty="0" smtClean="0"/>
              <a:t>Interaction</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8053" y="2938463"/>
            <a:ext cx="4346575" cy="3249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139132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pPr algn="ctr"/>
            <a:r>
              <a:rPr lang="en-US" dirty="0" smtClean="0"/>
              <a:t>Student Perspectives</a:t>
            </a:r>
            <a:endParaRPr lang="en-US" dirty="0"/>
          </a:p>
        </p:txBody>
      </p:sp>
      <p:sp>
        <p:nvSpPr>
          <p:cNvPr id="2" name="Content Placeholder 1"/>
          <p:cNvSpPr>
            <a:spLocks noGrp="1"/>
          </p:cNvSpPr>
          <p:nvPr>
            <p:ph idx="1"/>
          </p:nvPr>
        </p:nvSpPr>
        <p:spPr/>
        <p:txBody>
          <a:bodyPr/>
          <a:lstStyle/>
          <a:p>
            <a:r>
              <a:rPr lang="en-GB" dirty="0"/>
              <a:t>I found that using the virtual reality headsets were really interesting. At the beginning </a:t>
            </a:r>
            <a:r>
              <a:rPr lang="en-GB" dirty="0" smtClean="0"/>
              <a:t>I </a:t>
            </a:r>
            <a:r>
              <a:rPr lang="en-GB" dirty="0"/>
              <a:t>was concerned that </a:t>
            </a:r>
            <a:r>
              <a:rPr lang="en-GB" dirty="0" smtClean="0"/>
              <a:t>I </a:t>
            </a:r>
            <a:r>
              <a:rPr lang="en-GB" dirty="0"/>
              <a:t>wouldn't enjoy it at all as </a:t>
            </a:r>
            <a:r>
              <a:rPr lang="en-GB" dirty="0" smtClean="0"/>
              <a:t>I'm </a:t>
            </a:r>
            <a:r>
              <a:rPr lang="en-GB" dirty="0"/>
              <a:t>not the biggest fan of learning through technology, however it was so easy to use and it put you in an entirely new world within seconds! I'm glad we had the chance to use it as it was very different to anything else myself or my friends had ever done in university.</a:t>
            </a:r>
          </a:p>
        </p:txBody>
      </p:sp>
    </p:spTree>
    <p:custDataLst>
      <p:tags r:id="rId1"/>
    </p:custDataLst>
    <p:extLst>
      <p:ext uri="{BB962C8B-B14F-4D97-AF65-F5344CB8AC3E}">
        <p14:creationId xmlns:p14="http://schemas.microsoft.com/office/powerpoint/2010/main" val="2791324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pPr algn="ctr"/>
            <a:r>
              <a:rPr lang="en-US" dirty="0" smtClean="0"/>
              <a:t>Student Perspectives</a:t>
            </a:r>
            <a:endParaRPr lang="en-US" dirty="0"/>
          </a:p>
        </p:txBody>
      </p:sp>
      <p:sp>
        <p:nvSpPr>
          <p:cNvPr id="2" name="Content Placeholder 1"/>
          <p:cNvSpPr>
            <a:spLocks noGrp="1"/>
          </p:cNvSpPr>
          <p:nvPr>
            <p:ph idx="1"/>
          </p:nvPr>
        </p:nvSpPr>
        <p:spPr/>
        <p:txBody>
          <a:bodyPr/>
          <a:lstStyle/>
          <a:p>
            <a:r>
              <a:rPr lang="en-GB" dirty="0"/>
              <a:t>I found the utilisation of VR headsets really useful as it provides a much more immersive experience with regards to situations affecting people in other parts of the world. Being able to see conditions that people are living in and how their daily lives are constructed from more of a first-hand perspective leads to a deeper understanding of the issues faced.</a:t>
            </a:r>
          </a:p>
        </p:txBody>
      </p:sp>
    </p:spTree>
    <p:custDataLst>
      <p:tags r:id="rId1"/>
    </p:custDataLst>
    <p:extLst>
      <p:ext uri="{BB962C8B-B14F-4D97-AF65-F5344CB8AC3E}">
        <p14:creationId xmlns:p14="http://schemas.microsoft.com/office/powerpoint/2010/main" val="2583964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pPr algn="ctr"/>
            <a:r>
              <a:rPr lang="en-US" dirty="0" smtClean="0"/>
              <a:t>Student Perspectives</a:t>
            </a:r>
            <a:endParaRPr lang="en-US" dirty="0"/>
          </a:p>
        </p:txBody>
      </p:sp>
      <p:sp>
        <p:nvSpPr>
          <p:cNvPr id="2" name="Content Placeholder 1"/>
          <p:cNvSpPr>
            <a:spLocks noGrp="1"/>
          </p:cNvSpPr>
          <p:nvPr>
            <p:ph idx="1"/>
          </p:nvPr>
        </p:nvSpPr>
        <p:spPr/>
        <p:txBody>
          <a:bodyPr/>
          <a:lstStyle/>
          <a:p>
            <a:r>
              <a:rPr lang="en-GB" dirty="0"/>
              <a:t>VR lessons are very exciting. Your visually able to see what life is like for children and adults in third world areas. Being able to hear their stories is also very factual and engaging. The VR sessions have consisted of different topics. Including girl’s rights to education as well as education for girls in Syria. This highlights the various factors to education e.g. conflict famine and social and cultural issues. Overall the VR sessions has been a great experience. The technology allows you to see first-hand the barriers.</a:t>
            </a:r>
          </a:p>
        </p:txBody>
      </p:sp>
    </p:spTree>
    <p:custDataLst>
      <p:tags r:id="rId1"/>
    </p:custDataLst>
    <p:extLst>
      <p:ext uri="{BB962C8B-B14F-4D97-AF65-F5344CB8AC3E}">
        <p14:creationId xmlns:p14="http://schemas.microsoft.com/office/powerpoint/2010/main" val="1988560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Problems</a:t>
            </a:r>
            <a:endParaRPr lang="en-GB" dirty="0"/>
          </a:p>
        </p:txBody>
      </p:sp>
      <p:sp>
        <p:nvSpPr>
          <p:cNvPr id="3" name="Content Placeholder 2"/>
          <p:cNvSpPr>
            <a:spLocks noGrp="1"/>
          </p:cNvSpPr>
          <p:nvPr>
            <p:ph idx="1"/>
          </p:nvPr>
        </p:nvSpPr>
        <p:spPr/>
        <p:txBody>
          <a:bodyPr/>
          <a:lstStyle/>
          <a:p>
            <a:r>
              <a:rPr lang="en-GB" dirty="0" smtClean="0"/>
              <a:t>Not all students had a smartphone (2 out of 75 in total).</a:t>
            </a:r>
            <a:endParaRPr lang="en-GB" dirty="0"/>
          </a:p>
          <a:p>
            <a:r>
              <a:rPr lang="en-GB" dirty="0" smtClean="0"/>
              <a:t>Older smartphones, or budget models, did not have the necessary hardware.</a:t>
            </a:r>
          </a:p>
          <a:p>
            <a:r>
              <a:rPr lang="en-GB" dirty="0" smtClean="0"/>
              <a:t>Some students felt motion sickness from the headsets.</a:t>
            </a:r>
            <a:endParaRPr lang="en-GB" dirty="0"/>
          </a:p>
          <a:p>
            <a:r>
              <a:rPr lang="en-GB" dirty="0" smtClean="0"/>
              <a:t>Some students felt discomfort wearing the headsets for more than 15 minutes.</a:t>
            </a:r>
          </a:p>
          <a:p>
            <a:r>
              <a:rPr lang="en-GB" dirty="0" smtClean="0"/>
              <a:t>Google Expeditions requires peer to peer network connection and did not work on </a:t>
            </a:r>
            <a:r>
              <a:rPr lang="en-GB" dirty="0" err="1" smtClean="0"/>
              <a:t>Eduroam</a:t>
            </a:r>
            <a:endParaRPr lang="en-GB" dirty="0" smtClean="0"/>
          </a:p>
          <a:p>
            <a:endParaRPr lang="en-GB" dirty="0" smtClean="0"/>
          </a:p>
          <a:p>
            <a:endParaRPr lang="en-GB" dirty="0"/>
          </a:p>
          <a:p>
            <a:endParaRPr lang="en-GB" dirty="0"/>
          </a:p>
        </p:txBody>
      </p:sp>
    </p:spTree>
    <p:custDataLst>
      <p:tags r:id="rId1"/>
    </p:custDataLst>
    <p:extLst>
      <p:ext uri="{BB962C8B-B14F-4D97-AF65-F5344CB8AC3E}">
        <p14:creationId xmlns:p14="http://schemas.microsoft.com/office/powerpoint/2010/main" val="1963465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Global Virtual Reality Classrooms</a:t>
            </a:r>
            <a:endParaRPr lang="en-GB" dirty="0"/>
          </a:p>
        </p:txBody>
      </p:sp>
      <p:sp>
        <p:nvSpPr>
          <p:cNvPr id="3" name="Content Placeholder 2"/>
          <p:cNvSpPr>
            <a:spLocks noGrp="1"/>
          </p:cNvSpPr>
          <p:nvPr>
            <p:ph idx="1"/>
          </p:nvPr>
        </p:nvSpPr>
        <p:spPr/>
        <p:txBody>
          <a:bodyPr>
            <a:normAutofit/>
          </a:bodyPr>
          <a:lstStyle/>
          <a:p>
            <a:r>
              <a:rPr lang="en-GB" sz="2800" dirty="0" smtClean="0"/>
              <a:t>Work with schools across the globe to create 360 degree  photos and videos of classrooms, learning environments, and schools.</a:t>
            </a:r>
            <a:endParaRPr lang="en-GB" sz="2800" dirty="0"/>
          </a:p>
          <a:p>
            <a:r>
              <a:rPr lang="en-GB" sz="2800" dirty="0" smtClean="0"/>
              <a:t>Central hub where all material can be accessed for HEI, schools, researchers.</a:t>
            </a:r>
          </a:p>
          <a:p>
            <a:r>
              <a:rPr lang="en-GB" sz="2800" dirty="0" smtClean="0"/>
              <a:t>Allow for the evaluation of different learning environments globally.</a:t>
            </a:r>
            <a:endParaRPr lang="en-GB" sz="2800" dirty="0"/>
          </a:p>
        </p:txBody>
      </p:sp>
    </p:spTree>
    <p:custDataLst>
      <p:tags r:id="rId1"/>
    </p:custDataLst>
    <p:extLst>
      <p:ext uri="{BB962C8B-B14F-4D97-AF65-F5344CB8AC3E}">
        <p14:creationId xmlns:p14="http://schemas.microsoft.com/office/powerpoint/2010/main" val="3860013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Global Virtual Reality Classrooms</a:t>
            </a:r>
            <a:endParaRPr lang="en-GB" dirty="0"/>
          </a:p>
        </p:txBody>
      </p:sp>
      <p:pic>
        <p:nvPicPr>
          <p:cNvPr id="4" name="Content Placeholder 3"/>
          <p:cNvPicPr>
            <a:picLocks noGrp="1" noChangeAspect="1"/>
          </p:cNvPicPr>
          <p:nvPr>
            <p:ph idx="1"/>
          </p:nvPr>
        </p:nvPicPr>
        <p:blipFill>
          <a:blip r:embed="rId3"/>
          <a:stretch>
            <a:fillRect/>
          </a:stretch>
        </p:blipFill>
        <p:spPr>
          <a:xfrm>
            <a:off x="487340" y="1752600"/>
            <a:ext cx="4342237" cy="2442508"/>
          </a:xfrm>
          <a:prstGeom prst="rect">
            <a:avLst/>
          </a:prstGeom>
        </p:spPr>
      </p:pic>
      <p:pic>
        <p:nvPicPr>
          <p:cNvPr id="5" name="Picture 4"/>
          <p:cNvPicPr>
            <a:picLocks noChangeAspect="1"/>
          </p:cNvPicPr>
          <p:nvPr/>
        </p:nvPicPr>
        <p:blipFill>
          <a:blip r:embed="rId4"/>
          <a:stretch>
            <a:fillRect/>
          </a:stretch>
        </p:blipFill>
        <p:spPr>
          <a:xfrm>
            <a:off x="7160653" y="1862758"/>
            <a:ext cx="4651373" cy="2325687"/>
          </a:xfrm>
          <a:prstGeom prst="rect">
            <a:avLst/>
          </a:prstGeom>
        </p:spPr>
      </p:pic>
      <p:pic>
        <p:nvPicPr>
          <p:cNvPr id="6" name="Picture 5"/>
          <p:cNvPicPr>
            <a:picLocks noChangeAspect="1"/>
          </p:cNvPicPr>
          <p:nvPr/>
        </p:nvPicPr>
        <p:blipFill>
          <a:blip r:embed="rId5"/>
          <a:stretch>
            <a:fillRect/>
          </a:stretch>
        </p:blipFill>
        <p:spPr>
          <a:xfrm>
            <a:off x="3057949" y="4305266"/>
            <a:ext cx="5171650" cy="2078063"/>
          </a:xfrm>
          <a:prstGeom prst="rect">
            <a:avLst/>
          </a:prstGeom>
        </p:spPr>
      </p:pic>
    </p:spTree>
    <p:custDataLst>
      <p:tags r:id="rId1"/>
    </p:custDataLst>
    <p:extLst>
      <p:ext uri="{BB962C8B-B14F-4D97-AF65-F5344CB8AC3E}">
        <p14:creationId xmlns:p14="http://schemas.microsoft.com/office/powerpoint/2010/main" val="3759375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smtClean="0"/>
              <a:t>Learning Resources</a:t>
            </a:r>
            <a:endParaRPr lang="en-GB"/>
          </a:p>
        </p:txBody>
      </p:sp>
      <p:sp>
        <p:nvSpPr>
          <p:cNvPr id="3" name="Content Placeholder 2"/>
          <p:cNvSpPr>
            <a:spLocks noGrp="1"/>
          </p:cNvSpPr>
          <p:nvPr>
            <p:ph idx="1"/>
          </p:nvPr>
        </p:nvSpPr>
        <p:spPr/>
        <p:txBody>
          <a:bodyPr/>
          <a:lstStyle/>
          <a:p>
            <a:r>
              <a:rPr lang="en-GB" dirty="0" smtClean="0"/>
              <a:t>Developing Aberystwyth University branded VR resources </a:t>
            </a:r>
            <a:r>
              <a:rPr lang="en-GB" smtClean="0"/>
              <a:t>for </a:t>
            </a:r>
            <a:r>
              <a:rPr lang="en-GB" smtClean="0"/>
              <a:t>Education.</a:t>
            </a:r>
            <a:endParaRPr lang="en-GB" dirty="0"/>
          </a:p>
          <a:p>
            <a:endParaRPr lang="en-GB" dirty="0"/>
          </a:p>
          <a:p>
            <a:r>
              <a:rPr lang="en-GB" dirty="0" smtClean="0"/>
              <a:t>Learning and Marketing possibilities</a:t>
            </a:r>
          </a:p>
          <a:p>
            <a:endParaRPr lang="en-GB" dirty="0"/>
          </a:p>
          <a:p>
            <a:r>
              <a:rPr lang="en-GB" dirty="0" smtClean="0"/>
              <a:t>Scope for HE students to benefit</a:t>
            </a:r>
          </a:p>
          <a:p>
            <a:endParaRPr lang="en-GB" dirty="0"/>
          </a:p>
          <a:p>
            <a:r>
              <a:rPr lang="en-GB" dirty="0" smtClean="0"/>
              <a:t>Scope for students to become involved in developing materials.</a:t>
            </a:r>
          </a:p>
        </p:txBody>
      </p:sp>
    </p:spTree>
    <p:custDataLst>
      <p:tags r:id="rId1"/>
    </p:custDataLst>
    <p:extLst>
      <p:ext uri="{BB962C8B-B14F-4D97-AF65-F5344CB8AC3E}">
        <p14:creationId xmlns:p14="http://schemas.microsoft.com/office/powerpoint/2010/main" val="1051915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Questions?</a:t>
            </a:r>
            <a:endParaRPr lang="en-GB" dirty="0"/>
          </a:p>
        </p:txBody>
      </p:sp>
      <p:sp>
        <p:nvSpPr>
          <p:cNvPr id="3" name="Content Placeholder 2"/>
          <p:cNvSpPr>
            <a:spLocks noGrp="1"/>
          </p:cNvSpPr>
          <p:nvPr>
            <p:ph idx="1"/>
          </p:nvPr>
        </p:nvSpPr>
        <p:spPr/>
        <p:txBody>
          <a:bodyPr/>
          <a:lstStyle/>
          <a:p>
            <a:r>
              <a:rPr lang="en-GB" dirty="0" smtClean="0"/>
              <a:t>Thank you for listening.</a:t>
            </a:r>
          </a:p>
          <a:p>
            <a:endParaRPr lang="en-GB" dirty="0"/>
          </a:p>
          <a:p>
            <a:r>
              <a:rPr lang="en-GB" dirty="0" smtClean="0"/>
              <a:t>Opportunities to interact.</a:t>
            </a:r>
            <a:endParaRPr lang="en-GB" dirty="0"/>
          </a:p>
        </p:txBody>
      </p:sp>
    </p:spTree>
    <p:custDataLst>
      <p:tags r:id="rId1"/>
    </p:custDataLst>
    <p:extLst>
      <p:ext uri="{BB962C8B-B14F-4D97-AF65-F5344CB8AC3E}">
        <p14:creationId xmlns:p14="http://schemas.microsoft.com/office/powerpoint/2010/main" val="362951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VR for Gaming and Play</a:t>
            </a:r>
            <a:endParaRPr lang="en-GB"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37920" y="2430780"/>
            <a:ext cx="5319112" cy="2994660"/>
          </a:xfr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6352" y="2100580"/>
            <a:ext cx="2599944" cy="216662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90197" y="4342419"/>
            <a:ext cx="3940835" cy="2220509"/>
          </a:xfrm>
          <a:prstGeom prst="rect">
            <a:avLst/>
          </a:prstGeom>
        </p:spPr>
      </p:pic>
    </p:spTree>
    <p:custDataLst>
      <p:tags r:id="rId1"/>
    </p:custDataLst>
    <p:extLst>
      <p:ext uri="{BB962C8B-B14F-4D97-AF65-F5344CB8AC3E}">
        <p14:creationId xmlns:p14="http://schemas.microsoft.com/office/powerpoint/2010/main" val="792450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lgn="ctr"/>
            <a:r>
              <a:rPr lang="en-GB" dirty="0" smtClean="0"/>
              <a:t>Google Cardboard</a:t>
            </a:r>
            <a:endParaRPr lang="en-GB" dirty="0"/>
          </a:p>
        </p:txBody>
      </p:sp>
      <p:pic>
        <p:nvPicPr>
          <p:cNvPr id="9" name="Content Placeholder 8"/>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504950" y="2305050"/>
            <a:ext cx="4419600" cy="3314700"/>
          </a:xfrm>
        </p:spPr>
      </p:pic>
      <p:pic>
        <p:nvPicPr>
          <p:cNvPr id="10" name="Content Placeholder 9"/>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7041832" y="2697352"/>
            <a:ext cx="2864168" cy="2516633"/>
          </a:xfrm>
        </p:spPr>
      </p:pic>
    </p:spTree>
    <p:custDataLst>
      <p:tags r:id="rId1"/>
    </p:custDataLst>
    <p:extLst>
      <p:ext uri="{BB962C8B-B14F-4D97-AF65-F5344CB8AC3E}">
        <p14:creationId xmlns:p14="http://schemas.microsoft.com/office/powerpoint/2010/main" val="2080010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GB" dirty="0"/>
          </a:p>
        </p:txBody>
      </p:sp>
      <p:pic>
        <p:nvPicPr>
          <p:cNvPr id="14" name="Content Placeholder 13"/>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504950" y="2719387"/>
            <a:ext cx="4419600" cy="2486025"/>
          </a:xfrm>
        </p:spPr>
      </p:pic>
      <p:pic>
        <p:nvPicPr>
          <p:cNvPr id="15" name="Content Placeholder 14"/>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229350" y="2721546"/>
            <a:ext cx="4419600" cy="2481708"/>
          </a:xfrm>
        </p:spPr>
      </p:pic>
    </p:spTree>
    <p:custDataLst>
      <p:tags r:id="rId1"/>
    </p:custDataLst>
    <p:extLst>
      <p:ext uri="{BB962C8B-B14F-4D97-AF65-F5344CB8AC3E}">
        <p14:creationId xmlns:p14="http://schemas.microsoft.com/office/powerpoint/2010/main" val="1144360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Google Expeditions</a:t>
            </a:r>
            <a:endParaRPr lang="en-GB" dirty="0"/>
          </a:p>
        </p:txBody>
      </p:sp>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907529" y="2187415"/>
            <a:ext cx="4577929" cy="2575085"/>
          </a:xfr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1896" y="2156460"/>
            <a:ext cx="5324980" cy="2547937"/>
          </a:xfrm>
          <a:prstGeom prst="rect">
            <a:avLst/>
          </a:prstGeom>
        </p:spPr>
      </p:pic>
      <p:sp>
        <p:nvSpPr>
          <p:cNvPr id="3" name="Content Placeholder 2"/>
          <p:cNvSpPr>
            <a:spLocks noGrp="1"/>
          </p:cNvSpPr>
          <p:nvPr>
            <p:ph sz="half" idx="1"/>
          </p:nvPr>
        </p:nvSpPr>
        <p:spPr/>
        <p:txBody>
          <a:bodyPr/>
          <a:lstStyle/>
          <a:p>
            <a:endParaRPr lang="en-GB"/>
          </a:p>
        </p:txBody>
      </p:sp>
    </p:spTree>
    <p:custDataLst>
      <p:tags r:id="rId1"/>
    </p:custDataLst>
    <p:extLst>
      <p:ext uri="{BB962C8B-B14F-4D97-AF65-F5344CB8AC3E}">
        <p14:creationId xmlns:p14="http://schemas.microsoft.com/office/powerpoint/2010/main" val="2206133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Cardboard Camera</a:t>
            </a:r>
            <a:endParaRPr lang="en-GB" dirty="0"/>
          </a:p>
        </p:txBody>
      </p:sp>
      <p:sp>
        <p:nvSpPr>
          <p:cNvPr id="3" name="Content Placeholder 2"/>
          <p:cNvSpPr>
            <a:spLocks noGrp="1"/>
          </p:cNvSpPr>
          <p:nvPr>
            <p:ph idx="1"/>
          </p:nvPr>
        </p:nvSpPr>
        <p:spPr/>
        <p:txBody>
          <a:bodyPr/>
          <a:lstStyle/>
          <a:p>
            <a:r>
              <a:rPr lang="en-GB" dirty="0" smtClean="0"/>
              <a:t>Google Cardboard Camera</a:t>
            </a:r>
          </a:p>
          <a:p>
            <a:endParaRPr lang="en-GB" dirty="0"/>
          </a:p>
          <a:p>
            <a:r>
              <a:rPr lang="en-GB" dirty="0" smtClean="0"/>
              <a:t>360 pictures that can be taken from most mobile phones and then viewed on pc, tablet, mobile or VR headset.</a:t>
            </a:r>
          </a:p>
          <a:p>
            <a:endParaRPr lang="en-GB" dirty="0"/>
          </a:p>
          <a:p>
            <a:r>
              <a:rPr lang="en-GB" dirty="0" smtClean="0"/>
              <a:t>Potential to develop further content for academic purposes.</a:t>
            </a:r>
          </a:p>
          <a:p>
            <a:endParaRPr lang="en-GB" dirty="0"/>
          </a:p>
          <a:p>
            <a:endParaRPr lang="en-GB" dirty="0"/>
          </a:p>
        </p:txBody>
      </p:sp>
    </p:spTree>
    <p:custDataLst>
      <p:tags r:id="rId1"/>
    </p:custDataLst>
    <p:extLst>
      <p:ext uri="{BB962C8B-B14F-4D97-AF65-F5344CB8AC3E}">
        <p14:creationId xmlns:p14="http://schemas.microsoft.com/office/powerpoint/2010/main" val="3019611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71500"/>
            <a:ext cx="32520721" cy="5989320"/>
          </a:xfrm>
          <a:prstGeom prst="rect">
            <a:avLst/>
          </a:prstGeom>
        </p:spPr>
      </p:pic>
    </p:spTree>
    <p:custDataLst>
      <p:tags r:id="rId1"/>
    </p:custDataLst>
    <p:extLst>
      <p:ext uri="{BB962C8B-B14F-4D97-AF65-F5344CB8AC3E}">
        <p14:creationId xmlns:p14="http://schemas.microsoft.com/office/powerpoint/2010/main" val="1490141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decel="100000" fill="hold" nodeType="clickEffect">
                                  <p:stCondLst>
                                    <p:cond delay="0"/>
                                  </p:stCondLst>
                                  <p:childTnLst>
                                    <p:animMotion origin="layout" path="M 0.99295 -0.05278 L -1.33361 -0.0706 " pathEditMode="fixed" rAng="0" ptsTypes="AA">
                                      <p:cBhvr>
                                        <p:cTn id="6" dur="5000" fill="hold"/>
                                        <p:tgtEl>
                                          <p:spTgt spid="5"/>
                                        </p:tgtEl>
                                        <p:attrNameLst>
                                          <p:attrName>ppt_x</p:attrName>
                                          <p:attrName>ppt_y</p:attrName>
                                        </p:attrNameLst>
                                      </p:cBhvr>
                                      <p:rCtr x="-116328" y="-90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7700" y="755273"/>
            <a:ext cx="10058400" cy="5657849"/>
          </a:xfrm>
          <a:prstGeom prst="rect">
            <a:avLst/>
          </a:prstGeom>
        </p:spPr>
      </p:pic>
    </p:spTree>
    <p:custDataLst>
      <p:tags r:id="rId1"/>
    </p:custDataLst>
    <p:extLst>
      <p:ext uri="{BB962C8B-B14F-4D97-AF65-F5344CB8AC3E}">
        <p14:creationId xmlns:p14="http://schemas.microsoft.com/office/powerpoint/2010/main" val="3790520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heme/theme1.xml><?xml version="1.0" encoding="utf-8"?>
<a:theme xmlns:a="http://schemas.openxmlformats.org/drawingml/2006/main" name="tf02895261">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TF02895261.potx" id="{03C5CF44-0C62-41B4-B3EA-416B4807878A}" vid="{EC3ACB92-700E-4167-B3A6-412DE40A64C2}"/>
    </a:ext>
  </a:extLst>
</a:theme>
</file>

<file path=ppt/theme/theme2.xml><?xml version="1.0" encoding="utf-8"?>
<a:theme xmlns:a="http://schemas.openxmlformats.org/drawingml/2006/main" name="Office Theme">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22979A9607AEC45A3EB69AD70C05FE2" ma:contentTypeVersion="21" ma:contentTypeDescription="Create a new document." ma:contentTypeScope="" ma:versionID="e3c8c12cacb1542197ed0f965f3cb2d0">
  <xsd:schema xmlns:xsd="http://www.w3.org/2001/XMLSchema" xmlns:xs="http://www.w3.org/2001/XMLSchema" xmlns:p="http://schemas.microsoft.com/office/2006/metadata/properties" xmlns:ns2="3aa72657-aade-40dc-9fe9-efcfca6458f2" xmlns:ns3="47848b28-c835-4bfd-8f54-2996db37bbdb" targetNamespace="http://schemas.microsoft.com/office/2006/metadata/properties" ma:root="true" ma:fieldsID="21c439b009204a5b3c01058a95501536" ns2:_="" ns3:_="">
    <xsd:import namespace="3aa72657-aade-40dc-9fe9-efcfca6458f2"/>
    <xsd:import namespace="47848b28-c835-4bfd-8f54-2996db37bbdb"/>
    <xsd:element name="properties">
      <xsd:complexType>
        <xsd:sequence>
          <xsd:element name="documentManagement">
            <xsd:complexType>
              <xsd:all>
                <xsd:element ref="ns2:Relates_x0020_to" minOccurs="0"/>
                <xsd:element ref="ns2:Year" minOccurs="0"/>
                <xsd:element ref="ns3:SharedWithUsers" minOccurs="0"/>
                <xsd:element ref="ns3:SharedWithDetails" minOccurs="0"/>
                <xsd:element ref="ns2:MediaServiceMetadata" minOccurs="0"/>
                <xsd:element ref="ns2:MediaServiceFastMetadata" minOccurs="0"/>
                <xsd:element ref="ns2:MediaServiceDateTaken" minOccurs="0"/>
                <xsd:element ref="ns2:MediaServiceAutoTags" minOccurs="0"/>
                <xsd:element ref="ns2:MediaServiceOCR" minOccurs="0"/>
                <xsd:element ref="ns2:MediaServiceEventHashCode" minOccurs="0"/>
                <xsd:element ref="ns2:MediaServiceGenerationTim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aa72657-aade-40dc-9fe9-efcfca6458f2" elementFormDefault="qualified">
    <xsd:import namespace="http://schemas.microsoft.com/office/2006/documentManagement/types"/>
    <xsd:import namespace="http://schemas.microsoft.com/office/infopath/2007/PartnerControls"/>
    <xsd:element name="Relates_x0020_to" ma:index="4" nillable="true" ma:displayName="Relates to" ma:internalName="Relates_x0020_to">
      <xsd:complexType>
        <xsd:complexContent>
          <xsd:extension base="dms:MultiChoice">
            <xsd:sequence>
              <xsd:element name="Value" maxOccurs="unbounded" minOccurs="0" nillable="true">
                <xsd:simpleType>
                  <xsd:restriction base="dms:Choice">
                    <xsd:enumeration value="Budget"/>
                    <xsd:enumeration value="Chairs"/>
                    <xsd:enumeration value="Follow Up"/>
                    <xsd:enumeration value="Hospitality"/>
                    <xsd:enumeration value="Organisational"/>
                    <xsd:enumeration value="Pack"/>
                    <xsd:enumeration value="Papers"/>
                    <xsd:enumeration value="Planning"/>
                    <xsd:enumeration value="Proposals"/>
                    <xsd:enumeration value="Publicity"/>
                    <xsd:enumeration value="Sessions"/>
                    <xsd:enumeration value="Workshops"/>
                    <xsd:enumeration value="Feedback"/>
                  </xsd:restriction>
                </xsd:simpleType>
              </xsd:element>
            </xsd:sequence>
          </xsd:extension>
        </xsd:complexContent>
      </xsd:complexType>
    </xsd:element>
    <xsd:element name="Year" ma:index="5" nillable="true" ma:displayName="Year" ma:description="Year of Conference" ma:internalName="Year">
      <xsd:complexType>
        <xsd:complexContent>
          <xsd:extension base="dms:MultiChoice">
            <xsd:sequence>
              <xsd:element name="Value" maxOccurs="unbounded" minOccurs="0" nillable="true">
                <xsd:simpleType>
                  <xsd:restriction base="dms:Choice">
                    <xsd:enumeration value="2013"/>
                    <xsd:enumeration value="2014"/>
                    <xsd:enumeration value="2015"/>
                    <xsd:enumeration value="2016"/>
                    <xsd:enumeration value="2017"/>
                    <xsd:enumeration value="2018"/>
                  </xsd:restriction>
                </xsd:simpleType>
              </xsd:element>
            </xsd:sequence>
          </xsd:extension>
        </xsd:complexContent>
      </xsd:complexType>
    </xsd:element>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MediaServiceAutoTags" ma:internalName="MediaServiceAutoTags"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7848b28-c835-4bfd-8f54-2996db37bbdb"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6"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Year xmlns="3aa72657-aade-40dc-9fe9-efcfca6458f2">
      <Value>2017</Value>
    </Year>
    <Relates_x0020_to xmlns="3aa72657-aade-40dc-9fe9-efcfca6458f2" xsi:nil="true"/>
  </documentManagement>
</p:properties>
</file>

<file path=customXml/itemProps1.xml><?xml version="1.0" encoding="utf-8"?>
<ds:datastoreItem xmlns:ds="http://schemas.openxmlformats.org/officeDocument/2006/customXml" ds:itemID="{EB66A850-A86F-4F00-8080-ECC634D2A61A}"/>
</file>

<file path=customXml/itemProps2.xml><?xml version="1.0" encoding="utf-8"?>
<ds:datastoreItem xmlns:ds="http://schemas.openxmlformats.org/officeDocument/2006/customXml" ds:itemID="{CC00FB10-AD1F-4848-9867-7F21B1AFE24C}"/>
</file>

<file path=customXml/itemProps3.xml><?xml version="1.0" encoding="utf-8"?>
<ds:datastoreItem xmlns:ds="http://schemas.openxmlformats.org/officeDocument/2006/customXml" ds:itemID="{00E41224-0370-4595-877C-23316CD80004}">
  <ds:schemaRefs>
    <ds:schemaRef ds:uri="http://www.w3.org/XML/1998/namespace"/>
    <ds:schemaRef ds:uri="http://schemas.microsoft.com/office/infopath/2007/PartnerControls"/>
    <ds:schemaRef ds:uri="http://purl.org/dc/terms/"/>
    <ds:schemaRef ds:uri="http://schemas.microsoft.com/office/2006/documentManagement/types"/>
    <ds:schemaRef ds:uri="4873beb7-5857-4685-be1f-d57550cc96cc"/>
    <ds:schemaRef ds:uri="http://purl.org/dc/dcmitype/"/>
    <ds:schemaRef ds:uri="http://schemas.openxmlformats.org/package/2006/metadata/core-properties"/>
    <ds:schemaRef ds:uri="http://purl.org/dc/elements/1.1/"/>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tf02895261</Template>
  <TotalTime>197</TotalTime>
  <Words>670</Words>
  <Application>Microsoft Office PowerPoint</Application>
  <PresentationFormat>Custom</PresentationFormat>
  <Paragraphs>84</Paragraphs>
  <Slides>27</Slides>
  <Notes>0</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tf02895261</vt:lpstr>
      <vt:lpstr>Using Virtual Reality Headsets in Learning and Teaching</vt:lpstr>
      <vt:lpstr>Outline </vt:lpstr>
      <vt:lpstr>VR for Gaming and Play</vt:lpstr>
      <vt:lpstr>Google Cardboard</vt:lpstr>
      <vt:lpstr>PowerPoint Presentation</vt:lpstr>
      <vt:lpstr>Google Expeditions</vt:lpstr>
      <vt:lpstr>Cardboard Camera</vt:lpstr>
      <vt:lpstr>PowerPoint Presentation</vt:lpstr>
      <vt:lpstr>PowerPoint Presentation</vt:lpstr>
      <vt:lpstr>Using VR in Teaching</vt:lpstr>
      <vt:lpstr>Sites in VR</vt:lpstr>
      <vt:lpstr>ED12820- Gender, International Development and Education </vt:lpstr>
      <vt:lpstr>Resources used</vt:lpstr>
      <vt:lpstr>Resources used</vt:lpstr>
      <vt:lpstr>Clouds over Sidra</vt:lpstr>
      <vt:lpstr>ED33020 Communicating Science</vt:lpstr>
      <vt:lpstr>Resources Used</vt:lpstr>
      <vt:lpstr>ED13720 Play and Learning</vt:lpstr>
      <vt:lpstr>Student Perspectives</vt:lpstr>
      <vt:lpstr>Student Perspectives</vt:lpstr>
      <vt:lpstr>Student Perspectives</vt:lpstr>
      <vt:lpstr>Student Perspectives</vt:lpstr>
      <vt:lpstr>Problems</vt:lpstr>
      <vt:lpstr>Global Virtual Reality Classrooms</vt:lpstr>
      <vt:lpstr>Global Virtual Reality Classrooms</vt:lpstr>
      <vt:lpstr>Learning Resources</vt:lpstr>
      <vt:lpstr>Questions?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Layout</dc:title>
  <dc:creator>Stephen Atherton [sta]</dc:creator>
  <cp:lastModifiedBy>Stephen Atherton [sta]</cp:lastModifiedBy>
  <cp:revision>19</cp:revision>
  <dcterms:created xsi:type="dcterms:W3CDTF">2017-07-11T13:20:03Z</dcterms:created>
  <dcterms:modified xsi:type="dcterms:W3CDTF">2017-07-12T07:14:54Z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0x010100322979A9607AEC45A3EB69AD70C05FE2</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