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68" r:id="rId3"/>
    <p:sldId id="276" r:id="rId4"/>
    <p:sldId id="277" r:id="rId5"/>
    <p:sldId id="356" r:id="rId6"/>
    <p:sldId id="294" r:id="rId7"/>
    <p:sldId id="355" r:id="rId8"/>
    <p:sldId id="357" r:id="rId9"/>
    <p:sldId id="358" r:id="rId10"/>
    <p:sldId id="359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753"/>
    <a:srgbClr val="FFCC00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32673-6B84-42D2-B38F-446DC4DB4112}" v="93" dt="2023-03-26T15:52:52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1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Jones [amj36] (Staff)" userId="0810a490-97a2-4260-9c4b-4d0b92e309ed" providerId="ADAL" clId="{24932673-6B84-42D2-B38F-446DC4DB4112}"/>
    <pc:docChg chg="undo custSel addSld delSld modSld sldOrd">
      <pc:chgData name="Amanda Jones [amj36] (Staff)" userId="0810a490-97a2-4260-9c4b-4d0b92e309ed" providerId="ADAL" clId="{24932673-6B84-42D2-B38F-446DC4DB4112}" dt="2023-03-26T15:53:30.181" v="1077" actId="20577"/>
      <pc:docMkLst>
        <pc:docMk/>
      </pc:docMkLst>
      <pc:sldChg chg="addSp delSp modSp mod">
        <pc:chgData name="Amanda Jones [amj36] (Staff)" userId="0810a490-97a2-4260-9c4b-4d0b92e309ed" providerId="ADAL" clId="{24932673-6B84-42D2-B38F-446DC4DB4112}" dt="2023-03-26T15:30:54.917" v="128" actId="20577"/>
        <pc:sldMkLst>
          <pc:docMk/>
          <pc:sldMk cId="2680514669" sldId="277"/>
        </pc:sldMkLst>
        <pc:spChg chg="mod">
          <ac:chgData name="Amanda Jones [amj36] (Staff)" userId="0810a490-97a2-4260-9c4b-4d0b92e309ed" providerId="ADAL" clId="{24932673-6B84-42D2-B38F-446DC4DB4112}" dt="2023-03-26T15:30:54.917" v="128" actId="20577"/>
          <ac:spMkLst>
            <pc:docMk/>
            <pc:sldMk cId="2680514669" sldId="277"/>
            <ac:spMk id="3" creationId="{BC6C570F-746F-904C-8E03-1A186C0D2042}"/>
          </ac:spMkLst>
        </pc:spChg>
        <pc:spChg chg="add mod">
          <ac:chgData name="Amanda Jones [amj36] (Staff)" userId="0810a490-97a2-4260-9c4b-4d0b92e309ed" providerId="ADAL" clId="{24932673-6B84-42D2-B38F-446DC4DB4112}" dt="2023-03-26T15:22:23.269" v="19" actId="14100"/>
          <ac:spMkLst>
            <pc:docMk/>
            <pc:sldMk cId="2680514669" sldId="277"/>
            <ac:spMk id="4" creationId="{FFE4F0A0-B4ED-FE22-8951-29034E0BCD0A}"/>
          </ac:spMkLst>
        </pc:spChg>
        <pc:spChg chg="add del">
          <ac:chgData name="Amanda Jones [amj36] (Staff)" userId="0810a490-97a2-4260-9c4b-4d0b92e309ed" providerId="ADAL" clId="{24932673-6B84-42D2-B38F-446DC4DB4112}" dt="2023-03-26T15:22:37.199" v="22" actId="22"/>
          <ac:spMkLst>
            <pc:docMk/>
            <pc:sldMk cId="2680514669" sldId="277"/>
            <ac:spMk id="7" creationId="{F87FDA22-BC2D-3A65-8A07-E6857B482ADF}"/>
          </ac:spMkLst>
        </pc:spChg>
        <pc:graphicFrameChg chg="add mod">
          <ac:chgData name="Amanda Jones [amj36] (Staff)" userId="0810a490-97a2-4260-9c4b-4d0b92e309ed" providerId="ADAL" clId="{24932673-6B84-42D2-B38F-446DC4DB4112}" dt="2023-03-26T15:21:46.530" v="10" actId="14100"/>
          <ac:graphicFrameMkLst>
            <pc:docMk/>
            <pc:sldMk cId="2680514669" sldId="277"/>
            <ac:graphicFrameMk id="2" creationId="{666A072B-1FB3-9B49-9DAA-6715CEDD12B2}"/>
          </ac:graphicFrameMkLst>
        </pc:graphicFrameChg>
        <pc:picChg chg="add mod">
          <ac:chgData name="Amanda Jones [amj36] (Staff)" userId="0810a490-97a2-4260-9c4b-4d0b92e309ed" providerId="ADAL" clId="{24932673-6B84-42D2-B38F-446DC4DB4112}" dt="2023-03-26T15:29:52.241" v="96" actId="1076"/>
          <ac:picMkLst>
            <pc:docMk/>
            <pc:sldMk cId="2680514669" sldId="277"/>
            <ac:picMk id="1026" creationId="{FC1A35A9-25AF-7BF6-8C2B-2C539F4A4591}"/>
          </ac:picMkLst>
        </pc:picChg>
        <pc:picChg chg="add mod">
          <ac:chgData name="Amanda Jones [amj36] (Staff)" userId="0810a490-97a2-4260-9c4b-4d0b92e309ed" providerId="ADAL" clId="{24932673-6B84-42D2-B38F-446DC4DB4112}" dt="2023-03-26T15:29:59.549" v="98" actId="1076"/>
          <ac:picMkLst>
            <pc:docMk/>
            <pc:sldMk cId="2680514669" sldId="277"/>
            <ac:picMk id="1028" creationId="{37DF59DD-C014-6B4B-68E9-148A35022ECB}"/>
          </ac:picMkLst>
        </pc:picChg>
      </pc:sldChg>
      <pc:sldChg chg="addSp modSp mod">
        <pc:chgData name="Amanda Jones [amj36] (Staff)" userId="0810a490-97a2-4260-9c4b-4d0b92e309ed" providerId="ADAL" clId="{24932673-6B84-42D2-B38F-446DC4DB4112}" dt="2023-03-26T15:52:52.536" v="1057" actId="20577"/>
        <pc:sldMkLst>
          <pc:docMk/>
          <pc:sldMk cId="357709646" sldId="289"/>
        </pc:sldMkLst>
        <pc:spChg chg="add mod">
          <ac:chgData name="Amanda Jones [amj36] (Staff)" userId="0810a490-97a2-4260-9c4b-4d0b92e309ed" providerId="ADAL" clId="{24932673-6B84-42D2-B38F-446DC4DB4112}" dt="2023-03-26T15:52:17.931" v="993" actId="113"/>
          <ac:spMkLst>
            <pc:docMk/>
            <pc:sldMk cId="357709646" sldId="289"/>
            <ac:spMk id="2" creationId="{7CEA4D3B-3D40-CB33-7A56-D27CD05A1EAF}"/>
          </ac:spMkLst>
        </pc:spChg>
        <pc:spChg chg="add mod">
          <ac:chgData name="Amanda Jones [amj36] (Staff)" userId="0810a490-97a2-4260-9c4b-4d0b92e309ed" providerId="ADAL" clId="{24932673-6B84-42D2-B38F-446DC4DB4112}" dt="2023-03-26T15:52:52.536" v="1057" actId="20577"/>
          <ac:spMkLst>
            <pc:docMk/>
            <pc:sldMk cId="357709646" sldId="289"/>
            <ac:spMk id="3" creationId="{EA568086-62CF-E089-7379-A9AC2CF6ABBE}"/>
          </ac:spMkLst>
        </pc:spChg>
      </pc:sldChg>
      <pc:sldChg chg="del">
        <pc:chgData name="Amanda Jones [amj36] (Staff)" userId="0810a490-97a2-4260-9c4b-4d0b92e309ed" providerId="ADAL" clId="{24932673-6B84-42D2-B38F-446DC4DB4112}" dt="2023-03-26T15:53:04.323" v="1058" actId="2696"/>
        <pc:sldMkLst>
          <pc:docMk/>
          <pc:sldMk cId="2813738985" sldId="291"/>
        </pc:sldMkLst>
      </pc:sldChg>
      <pc:sldChg chg="addSp delSp modSp del mod ord">
        <pc:chgData name="Amanda Jones [amj36] (Staff)" userId="0810a490-97a2-4260-9c4b-4d0b92e309ed" providerId="ADAL" clId="{24932673-6B84-42D2-B38F-446DC4DB4112}" dt="2023-03-26T15:44:43.009" v="729" actId="2696"/>
        <pc:sldMkLst>
          <pc:docMk/>
          <pc:sldMk cId="4076310989" sldId="292"/>
        </pc:sldMkLst>
        <pc:spChg chg="del mod">
          <ac:chgData name="Amanda Jones [amj36] (Staff)" userId="0810a490-97a2-4260-9c4b-4d0b92e309ed" providerId="ADAL" clId="{24932673-6B84-42D2-B38F-446DC4DB4112}" dt="2023-03-26T15:27:11.650" v="83"/>
          <ac:spMkLst>
            <pc:docMk/>
            <pc:sldMk cId="4076310989" sldId="292"/>
            <ac:spMk id="3" creationId="{46406870-CB2B-B147-B881-9D1871AA7991}"/>
          </ac:spMkLst>
        </pc:spChg>
        <pc:spChg chg="add mod">
          <ac:chgData name="Amanda Jones [amj36] (Staff)" userId="0810a490-97a2-4260-9c4b-4d0b92e309ed" providerId="ADAL" clId="{24932673-6B84-42D2-B38F-446DC4DB4112}" dt="2023-03-26T15:44:06.268" v="726" actId="207"/>
          <ac:spMkLst>
            <pc:docMk/>
            <pc:sldMk cId="4076310989" sldId="292"/>
            <ac:spMk id="4" creationId="{BD35CB77-2C88-64D5-193B-AFFA92C603CA}"/>
          </ac:spMkLst>
        </pc:spChg>
        <pc:picChg chg="add del mod">
          <ac:chgData name="Amanda Jones [amj36] (Staff)" userId="0810a490-97a2-4260-9c4b-4d0b92e309ed" providerId="ADAL" clId="{24932673-6B84-42D2-B38F-446DC4DB4112}" dt="2023-03-26T15:39:11.301" v="661" actId="21"/>
          <ac:picMkLst>
            <pc:docMk/>
            <pc:sldMk cId="4076310989" sldId="292"/>
            <ac:picMk id="2" creationId="{308FBBD5-3D32-38BB-156E-6D1C477C4280}"/>
          </ac:picMkLst>
        </pc:picChg>
        <pc:picChg chg="mod">
          <ac:chgData name="Amanda Jones [amj36] (Staff)" userId="0810a490-97a2-4260-9c4b-4d0b92e309ed" providerId="ADAL" clId="{24932673-6B84-42D2-B38F-446DC4DB4112}" dt="2023-03-26T15:44:38.417" v="728" actId="1076"/>
          <ac:picMkLst>
            <pc:docMk/>
            <pc:sldMk cId="4076310989" sldId="292"/>
            <ac:picMk id="7" creationId="{63B21D8A-E736-C84A-B61C-292E5E467B89}"/>
          </ac:picMkLst>
        </pc:picChg>
        <pc:picChg chg="add del mod">
          <ac:chgData name="Amanda Jones [amj36] (Staff)" userId="0810a490-97a2-4260-9c4b-4d0b92e309ed" providerId="ADAL" clId="{24932673-6B84-42D2-B38F-446DC4DB4112}" dt="2023-03-26T15:28:58.780" v="95"/>
          <ac:picMkLst>
            <pc:docMk/>
            <pc:sldMk cId="4076310989" sldId="292"/>
            <ac:picMk id="3074" creationId="{013B6E04-2DFD-DCD9-9B9A-CBA210667C88}"/>
          </ac:picMkLst>
        </pc:picChg>
        <pc:picChg chg="add mod">
          <ac:chgData name="Amanda Jones [amj36] (Staff)" userId="0810a490-97a2-4260-9c4b-4d0b92e309ed" providerId="ADAL" clId="{24932673-6B84-42D2-B38F-446DC4DB4112}" dt="2023-03-26T15:44:38.417" v="728" actId="1076"/>
          <ac:picMkLst>
            <pc:docMk/>
            <pc:sldMk cId="4076310989" sldId="292"/>
            <ac:picMk id="3076" creationId="{55747C12-739A-9D9E-37D1-32833D7E2EB2}"/>
          </ac:picMkLst>
        </pc:picChg>
      </pc:sldChg>
      <pc:sldChg chg="del">
        <pc:chgData name="Amanda Jones [amj36] (Staff)" userId="0810a490-97a2-4260-9c4b-4d0b92e309ed" providerId="ADAL" clId="{24932673-6B84-42D2-B38F-446DC4DB4112}" dt="2023-03-26T15:53:06.990" v="1059" actId="2696"/>
        <pc:sldMkLst>
          <pc:docMk/>
          <pc:sldMk cId="2359434074" sldId="293"/>
        </pc:sldMkLst>
      </pc:sldChg>
      <pc:sldChg chg="addSp delSp modSp new mod setBg">
        <pc:chgData name="Amanda Jones [amj36] (Staff)" userId="0810a490-97a2-4260-9c4b-4d0b92e309ed" providerId="ADAL" clId="{24932673-6B84-42D2-B38F-446DC4DB4112}" dt="2023-03-26T15:43:19.240" v="696" actId="20577"/>
        <pc:sldMkLst>
          <pc:docMk/>
          <pc:sldMk cId="2772471066" sldId="294"/>
        </pc:sldMkLst>
        <pc:spChg chg="mod ord">
          <ac:chgData name="Amanda Jones [amj36] (Staff)" userId="0810a490-97a2-4260-9c4b-4d0b92e309ed" providerId="ADAL" clId="{24932673-6B84-42D2-B38F-446DC4DB4112}" dt="2023-03-26T15:43:19.240" v="696" actId="20577"/>
          <ac:spMkLst>
            <pc:docMk/>
            <pc:sldMk cId="2772471066" sldId="294"/>
            <ac:spMk id="2" creationId="{E1902A37-967D-64F7-0D93-414D797CDA37}"/>
          </ac:spMkLst>
        </pc:spChg>
        <pc:spChg chg="del">
          <ac:chgData name="Amanda Jones [amj36] (Staff)" userId="0810a490-97a2-4260-9c4b-4d0b92e309ed" providerId="ADAL" clId="{24932673-6B84-42D2-B38F-446DC4DB4112}" dt="2023-03-26T15:24:21.170" v="64"/>
          <ac:spMkLst>
            <pc:docMk/>
            <pc:sldMk cId="2772471066" sldId="294"/>
            <ac:spMk id="3" creationId="{33F7A51D-C139-909D-F0F6-BCB895505443}"/>
          </ac:spMkLst>
        </pc:spChg>
        <pc:spChg chg="add">
          <ac:chgData name="Amanda Jones [amj36] (Staff)" userId="0810a490-97a2-4260-9c4b-4d0b92e309ed" providerId="ADAL" clId="{24932673-6B84-42D2-B38F-446DC4DB4112}" dt="2023-03-26T15:26:11.663" v="71" actId="26606"/>
          <ac:spMkLst>
            <pc:docMk/>
            <pc:sldMk cId="2772471066" sldId="294"/>
            <ac:spMk id="2059" creationId="{53F29798-D584-4792-9B62-3F5F5C36D619}"/>
          </ac:spMkLst>
        </pc:spChg>
        <pc:picChg chg="add mod ord">
          <ac:chgData name="Amanda Jones [amj36] (Staff)" userId="0810a490-97a2-4260-9c4b-4d0b92e309ed" providerId="ADAL" clId="{24932673-6B84-42D2-B38F-446DC4DB4112}" dt="2023-03-26T15:26:23.977" v="74" actId="14100"/>
          <ac:picMkLst>
            <pc:docMk/>
            <pc:sldMk cId="2772471066" sldId="294"/>
            <ac:picMk id="4" creationId="{E3B68ECF-CB70-75DF-4C10-DD703DA44AAD}"/>
          </ac:picMkLst>
        </pc:picChg>
        <pc:picChg chg="add mod">
          <ac:chgData name="Amanda Jones [amj36] (Staff)" userId="0810a490-97a2-4260-9c4b-4d0b92e309ed" providerId="ADAL" clId="{24932673-6B84-42D2-B38F-446DC4DB4112}" dt="2023-03-26T15:26:11.663" v="71" actId="26606"/>
          <ac:picMkLst>
            <pc:docMk/>
            <pc:sldMk cId="2772471066" sldId="294"/>
            <ac:picMk id="2050" creationId="{3F4FB260-D89E-AF4C-93FB-6C262A21A621}"/>
          </ac:picMkLst>
        </pc:picChg>
        <pc:picChg chg="add mod ord">
          <ac:chgData name="Amanda Jones [amj36] (Staff)" userId="0810a490-97a2-4260-9c4b-4d0b92e309ed" providerId="ADAL" clId="{24932673-6B84-42D2-B38F-446DC4DB4112}" dt="2023-03-26T15:26:11.663" v="71" actId="26606"/>
          <ac:picMkLst>
            <pc:docMk/>
            <pc:sldMk cId="2772471066" sldId="294"/>
            <ac:picMk id="2052" creationId="{56F441C9-33A9-BB73-5062-52238CD08613}"/>
          </ac:picMkLst>
        </pc:picChg>
        <pc:picChg chg="add mod">
          <ac:chgData name="Amanda Jones [amj36] (Staff)" userId="0810a490-97a2-4260-9c4b-4d0b92e309ed" providerId="ADAL" clId="{24932673-6B84-42D2-B38F-446DC4DB4112}" dt="2023-03-26T15:26:11.663" v="71" actId="26606"/>
          <ac:picMkLst>
            <pc:docMk/>
            <pc:sldMk cId="2772471066" sldId="294"/>
            <ac:picMk id="2054" creationId="{EBD2B43D-31B0-C4DB-E449-E86A4134428A}"/>
          </ac:picMkLst>
        </pc:picChg>
      </pc:sldChg>
      <pc:sldChg chg="add ord">
        <pc:chgData name="Amanda Jones [amj36] (Staff)" userId="0810a490-97a2-4260-9c4b-4d0b92e309ed" providerId="ADAL" clId="{24932673-6B84-42D2-B38F-446DC4DB4112}" dt="2023-03-26T15:27:20.587" v="85"/>
        <pc:sldMkLst>
          <pc:docMk/>
          <pc:sldMk cId="393597022" sldId="355"/>
        </pc:sldMkLst>
      </pc:sldChg>
      <pc:sldChg chg="modSp new mod">
        <pc:chgData name="Amanda Jones [amj36] (Staff)" userId="0810a490-97a2-4260-9c4b-4d0b92e309ed" providerId="ADAL" clId="{24932673-6B84-42D2-B38F-446DC4DB4112}" dt="2023-03-26T15:53:30.181" v="1077" actId="20577"/>
        <pc:sldMkLst>
          <pc:docMk/>
          <pc:sldMk cId="767899254" sldId="356"/>
        </pc:sldMkLst>
        <pc:spChg chg="mod">
          <ac:chgData name="Amanda Jones [amj36] (Staff)" userId="0810a490-97a2-4260-9c4b-4d0b92e309ed" providerId="ADAL" clId="{24932673-6B84-42D2-B38F-446DC4DB4112}" dt="2023-03-26T15:32:26.934" v="152" actId="113"/>
          <ac:spMkLst>
            <pc:docMk/>
            <pc:sldMk cId="767899254" sldId="356"/>
            <ac:spMk id="2" creationId="{C21D4280-5424-8075-E38B-E6ACA98FCE8B}"/>
          </ac:spMkLst>
        </pc:spChg>
        <pc:spChg chg="mod">
          <ac:chgData name="Amanda Jones [amj36] (Staff)" userId="0810a490-97a2-4260-9c4b-4d0b92e309ed" providerId="ADAL" clId="{24932673-6B84-42D2-B38F-446DC4DB4112}" dt="2023-03-26T15:53:30.181" v="1077" actId="20577"/>
          <ac:spMkLst>
            <pc:docMk/>
            <pc:sldMk cId="767899254" sldId="356"/>
            <ac:spMk id="3" creationId="{45B4E29F-A63F-C368-BEB8-4EED1667178D}"/>
          </ac:spMkLst>
        </pc:spChg>
      </pc:sldChg>
      <pc:sldChg chg="addSp delSp modSp new mod setBg">
        <pc:chgData name="Amanda Jones [amj36] (Staff)" userId="0810a490-97a2-4260-9c4b-4d0b92e309ed" providerId="ADAL" clId="{24932673-6B84-42D2-B38F-446DC4DB4112}" dt="2023-03-26T15:42:49.786" v="690" actId="26606"/>
        <pc:sldMkLst>
          <pc:docMk/>
          <pc:sldMk cId="1697986495" sldId="357"/>
        </pc:sldMkLst>
        <pc:spChg chg="del mod">
          <ac:chgData name="Amanda Jones [amj36] (Staff)" userId="0810a490-97a2-4260-9c4b-4d0b92e309ed" providerId="ADAL" clId="{24932673-6B84-42D2-B38F-446DC4DB4112}" dt="2023-03-26T15:42:49.786" v="690" actId="26606"/>
          <ac:spMkLst>
            <pc:docMk/>
            <pc:sldMk cId="1697986495" sldId="357"/>
            <ac:spMk id="2" creationId="{F5AB94A6-5096-F8B9-6496-2567CCD46E02}"/>
          </ac:spMkLst>
        </pc:spChg>
        <pc:spChg chg="del mod">
          <ac:chgData name="Amanda Jones [amj36] (Staff)" userId="0810a490-97a2-4260-9c4b-4d0b92e309ed" providerId="ADAL" clId="{24932673-6B84-42D2-B38F-446DC4DB4112}" dt="2023-03-26T15:39:22.974" v="665"/>
          <ac:spMkLst>
            <pc:docMk/>
            <pc:sldMk cId="1697986495" sldId="357"/>
            <ac:spMk id="3" creationId="{052554A2-AF1C-8601-12D4-6CB9B865283E}"/>
          </ac:spMkLst>
        </pc:spChg>
        <pc:spChg chg="add">
          <ac:chgData name="Amanda Jones [amj36] (Staff)" userId="0810a490-97a2-4260-9c4b-4d0b92e309ed" providerId="ADAL" clId="{24932673-6B84-42D2-B38F-446DC4DB4112}" dt="2023-03-26T15:42:49.786" v="690" actId="26606"/>
          <ac:spMkLst>
            <pc:docMk/>
            <pc:sldMk cId="1697986495" sldId="357"/>
            <ac:spMk id="4111" creationId="{AB8C311F-7253-4AED-9701-7FC0708C41C7}"/>
          </ac:spMkLst>
        </pc:spChg>
        <pc:spChg chg="add">
          <ac:chgData name="Amanda Jones [amj36] (Staff)" userId="0810a490-97a2-4260-9c4b-4d0b92e309ed" providerId="ADAL" clId="{24932673-6B84-42D2-B38F-446DC4DB4112}" dt="2023-03-26T15:42:49.786" v="690" actId="26606"/>
          <ac:spMkLst>
            <pc:docMk/>
            <pc:sldMk cId="1697986495" sldId="357"/>
            <ac:spMk id="4113" creationId="{E2384209-CB15-4CDF-9D31-C44FD9A3F20D}"/>
          </ac:spMkLst>
        </pc:spChg>
        <pc:spChg chg="add">
          <ac:chgData name="Amanda Jones [amj36] (Staff)" userId="0810a490-97a2-4260-9c4b-4d0b92e309ed" providerId="ADAL" clId="{24932673-6B84-42D2-B38F-446DC4DB4112}" dt="2023-03-26T15:42:49.786" v="690" actId="26606"/>
          <ac:spMkLst>
            <pc:docMk/>
            <pc:sldMk cId="1697986495" sldId="357"/>
            <ac:spMk id="4115" creationId="{2633B3B5-CC90-43F0-8714-D31D1F3F0209}"/>
          </ac:spMkLst>
        </pc:spChg>
        <pc:spChg chg="add">
          <ac:chgData name="Amanda Jones [amj36] (Staff)" userId="0810a490-97a2-4260-9c4b-4d0b92e309ed" providerId="ADAL" clId="{24932673-6B84-42D2-B38F-446DC4DB4112}" dt="2023-03-26T15:42:49.786" v="690" actId="26606"/>
          <ac:spMkLst>
            <pc:docMk/>
            <pc:sldMk cId="1697986495" sldId="357"/>
            <ac:spMk id="4117" creationId="{A8D57A06-A426-446D-B02C-A2DC6B62E45E}"/>
          </ac:spMkLst>
        </pc:spChg>
        <pc:picChg chg="add mod or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4" creationId="{0BA15B57-CD20-28BB-561B-4D457D720A82}"/>
          </ac:picMkLst>
        </pc:picChg>
        <pc:picChg chg="add mo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5" creationId="{D1FAD218-9F37-05DD-4606-1BB5DB6C1079}"/>
          </ac:picMkLst>
        </pc:picChg>
        <pc:picChg chg="add mod or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6" creationId="{3D791915-233D-7E46-5CC2-E5E12ECC79F5}"/>
          </ac:picMkLst>
        </pc:picChg>
        <pc:picChg chg="add mo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7" creationId="{16AFB4D6-2A07-5A18-F0D8-36CCD76E5F89}"/>
          </ac:picMkLst>
        </pc:picChg>
        <pc:picChg chg="add mo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4098" creationId="{DAE9A454-7A9F-4A0E-1269-AF3288C46271}"/>
          </ac:picMkLst>
        </pc:picChg>
        <pc:picChg chg="add mo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4100" creationId="{979CC572-EA37-4FA2-6B28-BCD94DA0104D}"/>
          </ac:picMkLst>
        </pc:picChg>
        <pc:picChg chg="add mod or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4102" creationId="{365B179A-0805-7F8A-2E09-1B071AD123F3}"/>
          </ac:picMkLst>
        </pc:picChg>
        <pc:picChg chg="add del">
          <ac:chgData name="Amanda Jones [amj36] (Staff)" userId="0810a490-97a2-4260-9c4b-4d0b92e309ed" providerId="ADAL" clId="{24932673-6B84-42D2-B38F-446DC4DB4112}" dt="2023-03-26T15:42:16.118" v="679"/>
          <ac:picMkLst>
            <pc:docMk/>
            <pc:sldMk cId="1697986495" sldId="357"/>
            <ac:picMk id="4104" creationId="{A8657F97-3635-F5CB-3E72-27DD1E6826F3}"/>
          </ac:picMkLst>
        </pc:picChg>
        <pc:picChg chg="add mod ord">
          <ac:chgData name="Amanda Jones [amj36] (Staff)" userId="0810a490-97a2-4260-9c4b-4d0b92e309ed" providerId="ADAL" clId="{24932673-6B84-42D2-B38F-446DC4DB4112}" dt="2023-03-26T15:42:49.786" v="690" actId="26606"/>
          <ac:picMkLst>
            <pc:docMk/>
            <pc:sldMk cId="1697986495" sldId="357"/>
            <ac:picMk id="4106" creationId="{62607DA2-9434-8B61-3A1F-7960E995278B}"/>
          </ac:picMkLst>
        </pc:picChg>
      </pc:sldChg>
      <pc:sldChg chg="addSp delSp modSp new mod setBg">
        <pc:chgData name="Amanda Jones [amj36] (Staff)" userId="0810a490-97a2-4260-9c4b-4d0b92e309ed" providerId="ADAL" clId="{24932673-6B84-42D2-B38F-446DC4DB4112}" dt="2023-03-26T15:46:39.342" v="790" actId="26606"/>
        <pc:sldMkLst>
          <pc:docMk/>
          <pc:sldMk cId="121978640" sldId="358"/>
        </pc:sldMkLst>
        <pc:spChg chg="mod ord">
          <ac:chgData name="Amanda Jones [amj36] (Staff)" userId="0810a490-97a2-4260-9c4b-4d0b92e309ed" providerId="ADAL" clId="{24932673-6B84-42D2-B38F-446DC4DB4112}" dt="2023-03-26T15:46:39.342" v="790" actId="26606"/>
          <ac:spMkLst>
            <pc:docMk/>
            <pc:sldMk cId="121978640" sldId="358"/>
            <ac:spMk id="2" creationId="{8C996500-170C-542E-9C70-F9BF5AFAC368}"/>
          </ac:spMkLst>
        </pc:spChg>
        <pc:spChg chg="del">
          <ac:chgData name="Amanda Jones [amj36] (Staff)" userId="0810a490-97a2-4260-9c4b-4d0b92e309ed" providerId="ADAL" clId="{24932673-6B84-42D2-B38F-446DC4DB4112}" dt="2023-03-26T15:45:22.667" v="770"/>
          <ac:spMkLst>
            <pc:docMk/>
            <pc:sldMk cId="121978640" sldId="358"/>
            <ac:spMk id="3" creationId="{E3D7C634-91D0-7A1C-19F8-8D3AB3AEB572}"/>
          </ac:spMkLst>
        </pc:spChg>
        <pc:spChg chg="add">
          <ac:chgData name="Amanda Jones [amj36] (Staff)" userId="0810a490-97a2-4260-9c4b-4d0b92e309ed" providerId="ADAL" clId="{24932673-6B84-42D2-B38F-446DC4DB4112}" dt="2023-03-26T15:46:39.342" v="790" actId="26606"/>
          <ac:spMkLst>
            <pc:docMk/>
            <pc:sldMk cId="121978640" sldId="358"/>
            <ac:spMk id="5135" creationId="{6753252F-4873-4F63-801D-CC719279A7D5}"/>
          </ac:spMkLst>
        </pc:spChg>
        <pc:spChg chg="add">
          <ac:chgData name="Amanda Jones [amj36] (Staff)" userId="0810a490-97a2-4260-9c4b-4d0b92e309ed" providerId="ADAL" clId="{24932673-6B84-42D2-B38F-446DC4DB4112}" dt="2023-03-26T15:46:39.342" v="790" actId="26606"/>
          <ac:spMkLst>
            <pc:docMk/>
            <pc:sldMk cId="121978640" sldId="358"/>
            <ac:spMk id="5137" creationId="{047C8CCB-F95D-4249-92DD-651249D3535A}"/>
          </ac:spMkLst>
        </pc:spChg>
        <pc:picChg chg="add mod">
          <ac:chgData name="Amanda Jones [amj36] (Staff)" userId="0810a490-97a2-4260-9c4b-4d0b92e309ed" providerId="ADAL" clId="{24932673-6B84-42D2-B38F-446DC4DB4112}" dt="2023-03-26T15:46:39.342" v="790" actId="26606"/>
          <ac:picMkLst>
            <pc:docMk/>
            <pc:sldMk cId="121978640" sldId="358"/>
            <ac:picMk id="5122" creationId="{BFA07849-B67D-BD31-0ACC-87A3E9BF11AD}"/>
          </ac:picMkLst>
        </pc:picChg>
        <pc:picChg chg="add mod ord">
          <ac:chgData name="Amanda Jones [amj36] (Staff)" userId="0810a490-97a2-4260-9c4b-4d0b92e309ed" providerId="ADAL" clId="{24932673-6B84-42D2-B38F-446DC4DB4112}" dt="2023-03-26T15:46:39.342" v="790" actId="26606"/>
          <ac:picMkLst>
            <pc:docMk/>
            <pc:sldMk cId="121978640" sldId="358"/>
            <ac:picMk id="5124" creationId="{D2C032C2-E5D7-CD0A-C66D-545AB157D0D6}"/>
          </ac:picMkLst>
        </pc:picChg>
        <pc:picChg chg="add del mod">
          <ac:chgData name="Amanda Jones [amj36] (Staff)" userId="0810a490-97a2-4260-9c4b-4d0b92e309ed" providerId="ADAL" clId="{24932673-6B84-42D2-B38F-446DC4DB4112}" dt="2023-03-26T15:46:00.934" v="783" actId="21"/>
          <ac:picMkLst>
            <pc:docMk/>
            <pc:sldMk cId="121978640" sldId="358"/>
            <ac:picMk id="5126" creationId="{8B24F544-64AE-DE41-7C00-4AA2A6C036F8}"/>
          </ac:picMkLst>
        </pc:picChg>
        <pc:picChg chg="add mod ord">
          <ac:chgData name="Amanda Jones [amj36] (Staff)" userId="0810a490-97a2-4260-9c4b-4d0b92e309ed" providerId="ADAL" clId="{24932673-6B84-42D2-B38F-446DC4DB4112}" dt="2023-03-26T15:46:39.342" v="790" actId="26606"/>
          <ac:picMkLst>
            <pc:docMk/>
            <pc:sldMk cId="121978640" sldId="358"/>
            <ac:picMk id="5128" creationId="{F638529D-11EC-B7D8-A6AD-68E68C78E0D0}"/>
          </ac:picMkLst>
        </pc:picChg>
        <pc:picChg chg="add mod">
          <ac:chgData name="Amanda Jones [amj36] (Staff)" userId="0810a490-97a2-4260-9c4b-4d0b92e309ed" providerId="ADAL" clId="{24932673-6B84-42D2-B38F-446DC4DB4112}" dt="2023-03-26T15:46:39.342" v="790" actId="26606"/>
          <ac:picMkLst>
            <pc:docMk/>
            <pc:sldMk cId="121978640" sldId="358"/>
            <ac:picMk id="5130" creationId="{58BBDA1D-CBF5-75C4-52F5-C1AB72411E0C}"/>
          </ac:picMkLst>
        </pc:picChg>
      </pc:sldChg>
      <pc:sldChg chg="addSp delSp modSp new mod setBg">
        <pc:chgData name="Amanda Jones [amj36] (Staff)" userId="0810a490-97a2-4260-9c4b-4d0b92e309ed" providerId="ADAL" clId="{24932673-6B84-42D2-B38F-446DC4DB4112}" dt="2023-03-26T15:50:48.593" v="907" actId="26606"/>
        <pc:sldMkLst>
          <pc:docMk/>
          <pc:sldMk cId="2294176209" sldId="359"/>
        </pc:sldMkLst>
        <pc:spChg chg="mod">
          <ac:chgData name="Amanda Jones [amj36] (Staff)" userId="0810a490-97a2-4260-9c4b-4d0b92e309ed" providerId="ADAL" clId="{24932673-6B84-42D2-B38F-446DC4DB4112}" dt="2023-03-26T15:50:48.593" v="907" actId="26606"/>
          <ac:spMkLst>
            <pc:docMk/>
            <pc:sldMk cId="2294176209" sldId="359"/>
            <ac:spMk id="2" creationId="{D875E042-1266-E7FB-0277-5DD70EB9EF55}"/>
          </ac:spMkLst>
        </pc:spChg>
        <pc:spChg chg="del">
          <ac:chgData name="Amanda Jones [amj36] (Staff)" userId="0810a490-97a2-4260-9c4b-4d0b92e309ed" providerId="ADAL" clId="{24932673-6B84-42D2-B38F-446DC4DB4112}" dt="2023-03-26T15:48:19.618" v="839"/>
          <ac:spMkLst>
            <pc:docMk/>
            <pc:sldMk cId="2294176209" sldId="359"/>
            <ac:spMk id="3" creationId="{A2688042-45AF-C825-4481-EAB906F6C419}"/>
          </ac:spMkLst>
        </pc:spChg>
        <pc:spChg chg="add del mod">
          <ac:chgData name="Amanda Jones [amj36] (Staff)" userId="0810a490-97a2-4260-9c4b-4d0b92e309ed" providerId="ADAL" clId="{24932673-6B84-42D2-B38F-446DC4DB4112}" dt="2023-03-26T15:49:26.609" v="902"/>
          <ac:spMkLst>
            <pc:docMk/>
            <pc:sldMk cId="2294176209" sldId="359"/>
            <ac:spMk id="4" creationId="{80BB665B-826D-A7F6-85D3-BD5668518F68}"/>
          </ac:spMkLst>
        </pc:spChg>
        <pc:spChg chg="add">
          <ac:chgData name="Amanda Jones [amj36] (Staff)" userId="0810a490-97a2-4260-9c4b-4d0b92e309ed" providerId="ADAL" clId="{24932673-6B84-42D2-B38F-446DC4DB4112}" dt="2023-03-26T15:50:48.593" v="907" actId="26606"/>
          <ac:spMkLst>
            <pc:docMk/>
            <pc:sldMk cId="2294176209" sldId="359"/>
            <ac:spMk id="6153" creationId="{F8446B12-7391-4711-8B31-112A0B896C76}"/>
          </ac:spMkLst>
        </pc:spChg>
        <pc:grpChg chg="add">
          <ac:chgData name="Amanda Jones [amj36] (Staff)" userId="0810a490-97a2-4260-9c4b-4d0b92e309ed" providerId="ADAL" clId="{24932673-6B84-42D2-B38F-446DC4DB4112}" dt="2023-03-26T15:50:48.593" v="907" actId="26606"/>
          <ac:grpSpMkLst>
            <pc:docMk/>
            <pc:sldMk cId="2294176209" sldId="359"/>
            <ac:grpSpMk id="6155" creationId="{AC0B7807-0C83-4963-821A-69B172722E49}"/>
          </ac:grpSpMkLst>
        </pc:grpChg>
        <pc:picChg chg="add mod ord">
          <ac:chgData name="Amanda Jones [amj36] (Staff)" userId="0810a490-97a2-4260-9c4b-4d0b92e309ed" providerId="ADAL" clId="{24932673-6B84-42D2-B38F-446DC4DB4112}" dt="2023-03-26T15:50:48.593" v="907" actId="26606"/>
          <ac:picMkLst>
            <pc:docMk/>
            <pc:sldMk cId="2294176209" sldId="359"/>
            <ac:picMk id="6146" creationId="{6B0DB871-44EE-9C06-252F-7BAEF1F809F7}"/>
          </ac:picMkLst>
        </pc:picChg>
        <pc:picChg chg="add mod">
          <ac:chgData name="Amanda Jones [amj36] (Staff)" userId="0810a490-97a2-4260-9c4b-4d0b92e309ed" providerId="ADAL" clId="{24932673-6B84-42D2-B38F-446DC4DB4112}" dt="2023-03-26T15:50:48.593" v="907" actId="26606"/>
          <ac:picMkLst>
            <pc:docMk/>
            <pc:sldMk cId="2294176209" sldId="359"/>
            <ac:picMk id="6148" creationId="{96EBBB8C-DB2A-122E-448C-8B29218B735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519039-DD4F-45F6-9D11-6C203F3DC9D9}" type="doc">
      <dgm:prSet loTypeId="urn:microsoft.com/office/officeart/2005/8/layout/venn1" loCatId="relationship" qsTypeId="urn:microsoft.com/office/officeart/2005/8/quickstyle/3d2" qsCatId="3D" csTypeId="urn:microsoft.com/office/officeart/2005/8/colors/colorful1" csCatId="colorful" phldr="1"/>
      <dgm:spPr/>
    </dgm:pt>
    <dgm:pt modelId="{1DA98C17-0AD1-4123-9D91-DB4A8B8B03B7}">
      <dgm:prSet phldrT="[Text]"/>
      <dgm:spPr/>
      <dgm:t>
        <a:bodyPr/>
        <a:lstStyle/>
        <a:p>
          <a:endParaRPr lang="en-GB"/>
        </a:p>
      </dgm:t>
    </dgm:pt>
    <dgm:pt modelId="{0AF62E23-16C3-45BA-B5D3-4DA4076B97DD}" type="parTrans" cxnId="{03D1C685-3BBF-4D0A-8DB0-02D1A8F653A2}">
      <dgm:prSet/>
      <dgm:spPr/>
      <dgm:t>
        <a:bodyPr/>
        <a:lstStyle/>
        <a:p>
          <a:endParaRPr lang="en-GB"/>
        </a:p>
      </dgm:t>
    </dgm:pt>
    <dgm:pt modelId="{D46EF4BA-2179-4CA7-A18D-1BACAD5991DB}" type="sibTrans" cxnId="{03D1C685-3BBF-4D0A-8DB0-02D1A8F653A2}">
      <dgm:prSet/>
      <dgm:spPr/>
      <dgm:t>
        <a:bodyPr/>
        <a:lstStyle/>
        <a:p>
          <a:endParaRPr lang="en-GB"/>
        </a:p>
      </dgm:t>
    </dgm:pt>
    <dgm:pt modelId="{B460D105-5300-4F6D-9F79-8E5961680723}" type="pres">
      <dgm:prSet presAssocID="{50519039-DD4F-45F6-9D11-6C203F3DC9D9}" presName="compositeShape" presStyleCnt="0">
        <dgm:presLayoutVars>
          <dgm:chMax val="7"/>
          <dgm:dir/>
          <dgm:resizeHandles val="exact"/>
        </dgm:presLayoutVars>
      </dgm:prSet>
      <dgm:spPr/>
    </dgm:pt>
    <dgm:pt modelId="{91EF45AA-B74F-4614-8BAA-9D285A2E2A64}" type="pres">
      <dgm:prSet presAssocID="{1DA98C17-0AD1-4123-9D91-DB4A8B8B03B7}" presName="circ1TxSh" presStyleLbl="vennNode1" presStyleIdx="0" presStyleCnt="1" custLinFactX="-77757" custLinFactNeighborX="-100000" custLinFactNeighborY="-5745"/>
      <dgm:spPr/>
    </dgm:pt>
  </dgm:ptLst>
  <dgm:cxnLst>
    <dgm:cxn modelId="{03D1C685-3BBF-4D0A-8DB0-02D1A8F653A2}" srcId="{50519039-DD4F-45F6-9D11-6C203F3DC9D9}" destId="{1DA98C17-0AD1-4123-9D91-DB4A8B8B03B7}" srcOrd="0" destOrd="0" parTransId="{0AF62E23-16C3-45BA-B5D3-4DA4076B97DD}" sibTransId="{D46EF4BA-2179-4CA7-A18D-1BACAD5991DB}"/>
    <dgm:cxn modelId="{2E11BBA4-D20F-41AB-A9D3-207AB6D884D4}" type="presOf" srcId="{1DA98C17-0AD1-4123-9D91-DB4A8B8B03B7}" destId="{91EF45AA-B74F-4614-8BAA-9D285A2E2A64}" srcOrd="0" destOrd="0" presId="urn:microsoft.com/office/officeart/2005/8/layout/venn1"/>
    <dgm:cxn modelId="{148A3EBE-FD3C-4987-9D58-F2CE38E2DB8B}" type="presOf" srcId="{50519039-DD4F-45F6-9D11-6C203F3DC9D9}" destId="{B460D105-5300-4F6D-9F79-8E5961680723}" srcOrd="0" destOrd="0" presId="urn:microsoft.com/office/officeart/2005/8/layout/venn1"/>
    <dgm:cxn modelId="{33270CED-7EA3-48FB-A480-759557073597}" type="presParOf" srcId="{B460D105-5300-4F6D-9F79-8E5961680723}" destId="{91EF45AA-B74F-4614-8BAA-9D285A2E2A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F45AA-B74F-4614-8BAA-9D285A2E2A64}">
      <dsp:nvSpPr>
        <dsp:cNvPr id="0" name=""/>
        <dsp:cNvSpPr/>
      </dsp:nvSpPr>
      <dsp:spPr>
        <a:xfrm>
          <a:off x="0" y="0"/>
          <a:ext cx="2019601" cy="2019601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/>
        </a:p>
      </dsp:txBody>
      <dsp:txXfrm>
        <a:off x="295764" y="295764"/>
        <a:ext cx="1428073" cy="1428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185C-FDCC-A243-8007-1B24DE82D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895FB-C866-2647-ABA5-FB882A7E2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8BBB-B085-BE40-88DD-38D0E718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419A3-CA4B-5947-8E6D-A8B26672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F8EFE-ED92-2B4E-B8A1-D991CDDE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63BA-CF4C-194D-930D-6DBFDB70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038A7-517F-DB44-AFC1-D3A933390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347B-8CA8-9140-94D4-4C63435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13785-E0A3-9A40-8F3D-E813CAF0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E04FC-4966-E640-957E-43822288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4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102DE-32B1-2D4B-932C-E7C2C43D7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2F1F6-A5BA-8648-BC06-51A5ECD3C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AD09B-C57D-DD48-AFA1-74BDB23F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A9BC7-7A4F-114F-82A5-387F94E21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5EC6F-719F-794B-84CB-D18A6204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4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A2AF-3E36-F745-AE50-A21EB9E1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55FD7-AD4C-894E-A325-8E97726A0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54E7-7481-7A4C-9B9B-4E414633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E859A-A0E6-8147-B65F-980CACEE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AF438-71DA-2346-9E4E-CC402011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4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8F9E-B5D5-B24C-98F5-FA0E4AE6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179A4-66ED-0940-B1B7-F71696FAE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0289-E9BC-7D4A-8002-A5D29717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93E6D-90E6-E74F-B722-86880CFE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5AED6-68DE-0447-B9D7-0EB98094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5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A6A0B-AB33-364E-80D5-464C8C8F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9ABF4-B7C2-0D44-94B2-684076D5C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AD4A9-11A9-144B-BBBC-05DBCE37B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22B87-2C81-954C-843B-05D17990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13BDC-AE04-674F-A609-4DFF6431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CB8F2-9B31-3E44-9168-967DE697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AD5B-E0FF-0E4E-A8A0-8EEF6773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B1F9D-9FDD-454D-90EF-EEDF9A293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9558F-BB88-D14C-889C-4A82187CD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F56AA-7E81-294F-9300-B2FBF8992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464A9-1541-6148-8D6A-AEA5290C2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BE0CC-A03B-3E49-B061-A1991C97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DFF0A-85C5-A848-BE8C-B4F2590C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78EB4-FDB1-EB48-BC17-10A83C0C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E0C3-2B22-8049-9663-C64F85BC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8A4BB-AFC0-DD41-81DC-0D04D205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6B931-AB8E-1A4F-ACE9-FDE0052C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5AA78-B1CA-BE40-BCF2-D7DE3016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3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626D0-258B-3D45-834E-C58B4770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93B32-12B2-844F-9AFE-A9AEA2F0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93502-38CE-BB40-BCA3-DDDEAFA4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6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B5C7-5A86-DD45-B62C-9E063BF4D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DDF0C-FB18-F748-8A25-B1DA6C0D4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FACA-2AEC-024F-AEB1-313ADC268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FD290-1612-B94F-BBDE-A8156A5C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08959-5D13-6F43-B972-80A97CB8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88B-386F-E640-922B-FEC34578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D6C4-4F30-9846-83D2-C93434D6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CBEE1-B645-044D-A5F9-6C10CB85F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36286-B753-9346-854D-E7169DB0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52674-3AA1-5C49-B60E-98E99DB1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87FB4-CE40-6449-989C-32306ACB7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C1847-E429-CC4E-ABB8-47CEF47C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8B4E4-7061-8240-82DC-8801AA43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E0EDF-60AA-754C-A6D4-94364CC4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9863B-2A4D-DE48-9D67-87E2904A4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9F7A-450F-A349-A521-FB993C14A5A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9C5E0-6B47-8C42-9489-6C41CFD0C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016FC-0C27-C346-98A8-B39E38403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ll10@aber.ac.uk" TargetMode="External"/><Relationship Id="rId4" Type="http://schemas.openxmlformats.org/officeDocument/2006/relationships/hyperlink" Target="mailto:amj36@aber.ac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F7D5D-5311-884A-8634-C4521079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1F370C-5D81-2B4D-956A-23E4BF937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437325"/>
              </p:ext>
            </p:extLst>
          </p:nvPr>
        </p:nvGraphicFramePr>
        <p:xfrm>
          <a:off x="982766" y="162370"/>
          <a:ext cx="9588382" cy="500404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588382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5004049">
                <a:tc>
                  <a:txBody>
                    <a:bodyPr/>
                    <a:lstStyle/>
                    <a:p>
                      <a:pPr algn="ctr"/>
                      <a:r>
                        <a:rPr lang="en-GB" sz="3200" b="1" i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Embracing Virtual Reality within Healthcare Education for student nurses</a:t>
                      </a:r>
                      <a:endParaRPr lang="en-GB" sz="32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32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cy-GB" sz="3200" dirty="0">
                          <a:solidFill>
                            <a:srgbClr val="0070C0"/>
                          </a:solidFill>
                        </a:rPr>
                        <a:t>Cofleidio Realiti Rhithiol o fewn Addysg Gofal Iechyd i fyfyrwyr nyrsio</a:t>
                      </a:r>
                      <a:endParaRPr lang="en-US" sz="3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3" name="Picture 2" descr="Young woman using virtual reality headset">
            <a:extLst>
              <a:ext uri="{FF2B5EF4-FFF2-40B4-BE49-F238E27FC236}">
                <a16:creationId xmlns:a16="http://schemas.microsoft.com/office/drawing/2014/main" id="{9F56B59F-84C3-C361-87DF-97DE45C06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31" y="3184981"/>
            <a:ext cx="2972157" cy="1981438"/>
          </a:xfrm>
          <a:prstGeom prst="hexagon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60DB1-08F7-EE7F-6439-4BC2968BA1A5}"/>
              </a:ext>
            </a:extLst>
          </p:cNvPr>
          <p:cNvSpPr txBox="1"/>
          <p:nvPr/>
        </p:nvSpPr>
        <p:spPr>
          <a:xfrm>
            <a:off x="7554483" y="4029670"/>
            <a:ext cx="446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Amanda Jones- </a:t>
            </a:r>
            <a:r>
              <a:rPr lang="en-GB" dirty="0"/>
              <a:t>Principal Lead &amp; </a:t>
            </a:r>
            <a:r>
              <a:rPr lang="en-GB" b="1" dirty="0"/>
              <a:t>Bleddyn Lewis- </a:t>
            </a:r>
            <a:r>
              <a:rPr lang="en-GB" dirty="0"/>
              <a:t>Senior Lecturer Mental Health &amp; BSc Scheme Coordinator</a:t>
            </a:r>
          </a:p>
        </p:txBody>
      </p:sp>
    </p:spTree>
    <p:extLst>
      <p:ext uri="{BB962C8B-B14F-4D97-AF65-F5344CB8AC3E}">
        <p14:creationId xmlns:p14="http://schemas.microsoft.com/office/powerpoint/2010/main" val="3543807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5E042-1266-E7FB-0277-5DD70EB9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Use of VR around Mental Health Simulation</a:t>
            </a:r>
          </a:p>
        </p:txBody>
      </p:sp>
      <p:pic>
        <p:nvPicPr>
          <p:cNvPr id="6148" name="Picture 4" descr="VR Mental Health Benefits this Winter - Stambol">
            <a:extLst>
              <a:ext uri="{FF2B5EF4-FFF2-40B4-BE49-F238E27FC236}">
                <a16:creationId xmlns:a16="http://schemas.microsoft.com/office/drawing/2014/main" id="{96EBBB8C-DB2A-122E-448C-8B29218B7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0" r="1" b="1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laerdal sinman 3 G">
            <a:extLst>
              <a:ext uri="{FF2B5EF4-FFF2-40B4-BE49-F238E27FC236}">
                <a16:creationId xmlns:a16="http://schemas.microsoft.com/office/drawing/2014/main" id="{6B0DB871-44EE-9C06-252F-7BAEF1F809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r="15521" b="-1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5" name="Group 615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6156" name="Freeform: Shape 615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57" name="Freeform: Shape 615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417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4FD535-0C41-4B4C-A5E3-FC5D0CB0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549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F7D5D-5311-884A-8634-C45210797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A4D3B-3D40-CB33-7A56-D27CD05A1EAF}"/>
              </a:ext>
            </a:extLst>
          </p:cNvPr>
          <p:cNvSpPr txBox="1"/>
          <p:nvPr/>
        </p:nvSpPr>
        <p:spPr>
          <a:xfrm>
            <a:off x="7754815" y="782515"/>
            <a:ext cx="3807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002060"/>
                </a:solidFill>
              </a:rPr>
              <a:t>Diolch am Wrando / </a:t>
            </a:r>
            <a:r>
              <a:rPr lang="cy-GB" b="1" dirty="0" err="1">
                <a:solidFill>
                  <a:srgbClr val="002060"/>
                </a:solidFill>
              </a:rPr>
              <a:t>Thank</a:t>
            </a:r>
            <a:r>
              <a:rPr lang="cy-GB" b="1" dirty="0">
                <a:solidFill>
                  <a:srgbClr val="002060"/>
                </a:solidFill>
              </a:rPr>
              <a:t> </a:t>
            </a:r>
            <a:r>
              <a:rPr lang="cy-GB" b="1" dirty="0" err="1">
                <a:solidFill>
                  <a:srgbClr val="002060"/>
                </a:solidFill>
              </a:rPr>
              <a:t>you</a:t>
            </a:r>
            <a:r>
              <a:rPr lang="cy-GB" b="1" dirty="0">
                <a:solidFill>
                  <a:srgbClr val="002060"/>
                </a:solidFill>
              </a:rPr>
              <a:t> for </a:t>
            </a:r>
            <a:r>
              <a:rPr lang="cy-GB" b="1" dirty="0" err="1">
                <a:solidFill>
                  <a:srgbClr val="002060"/>
                </a:solidFill>
              </a:rPr>
              <a:t>listening</a:t>
            </a:r>
            <a:endParaRPr lang="cy-GB" b="1" dirty="0">
              <a:solidFill>
                <a:srgbClr val="002060"/>
              </a:solidFill>
            </a:endParaRPr>
          </a:p>
          <a:p>
            <a:endParaRPr lang="en-GB" dirty="0"/>
          </a:p>
          <a:p>
            <a:pPr algn="ctr"/>
            <a:r>
              <a:rPr lang="cy-GB" b="1" dirty="0">
                <a:solidFill>
                  <a:srgbClr val="002060"/>
                </a:solidFill>
              </a:rPr>
              <a:t>Cwestiynau</a:t>
            </a:r>
            <a:r>
              <a:rPr lang="en-GB" b="1" dirty="0">
                <a:solidFill>
                  <a:srgbClr val="002060"/>
                </a:solidFill>
              </a:rPr>
              <a:t>?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568086-62CF-E089-7379-A9AC2CF6ABBE}"/>
              </a:ext>
            </a:extLst>
          </p:cNvPr>
          <p:cNvSpPr txBox="1"/>
          <p:nvPr/>
        </p:nvSpPr>
        <p:spPr>
          <a:xfrm>
            <a:off x="8118505" y="2333002"/>
            <a:ext cx="370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Amanda Jones: </a:t>
            </a:r>
            <a:r>
              <a:rPr lang="en-GB" dirty="0">
                <a:hlinkClick r:id="rId4"/>
              </a:rPr>
              <a:t>amj36@aber.ac.uk</a:t>
            </a:r>
            <a:endParaRPr lang="en-GB" dirty="0"/>
          </a:p>
          <a:p>
            <a:r>
              <a:rPr lang="en-GB" dirty="0"/>
              <a:t>Bleddyn Lewis: </a:t>
            </a:r>
            <a:r>
              <a:rPr lang="en-GB" dirty="0">
                <a:hlinkClick r:id="rId5"/>
              </a:rPr>
              <a:t>bll10@aber.ac.uk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70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1F370C-5D81-2B4D-956A-23E4BF937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557359"/>
              </p:ext>
            </p:extLst>
          </p:nvPr>
        </p:nvGraphicFramePr>
        <p:xfrm>
          <a:off x="1529696" y="307650"/>
          <a:ext cx="9126909" cy="138441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126909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38441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y-GB" sz="3200" noProof="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Nodau’r Cyflwyniad  ͠     </a:t>
                      </a:r>
                      <a:r>
                        <a:rPr lang="en-GB" sz="3200" noProof="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Presentation Aims 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E95D951-20A1-D4AF-984D-0C0DDCF8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7146E-3F9E-4666-CB3D-68AD5222F0D2}"/>
              </a:ext>
            </a:extLst>
          </p:cNvPr>
          <p:cNvSpPr txBox="1"/>
          <p:nvPr/>
        </p:nvSpPr>
        <p:spPr>
          <a:xfrm>
            <a:off x="6614445" y="1999716"/>
            <a:ext cx="4554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History of where we are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Why is virtual reality important in healthcare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How will this be implemented in healthcare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Future plans and prospects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66E92-4E30-C143-6706-078A194F8E0B}"/>
              </a:ext>
            </a:extLst>
          </p:cNvPr>
          <p:cNvSpPr txBox="1"/>
          <p:nvPr/>
        </p:nvSpPr>
        <p:spPr>
          <a:xfrm>
            <a:off x="1022647" y="1999716"/>
            <a:ext cx="47201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Hanes ble rydym ni nawr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Pam mae rhith-realiti yn bwysig mewn addysg gofal iechyd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Sut bydd hyn yn cael ei roi ar waith mewn addysg gofal iechyd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Cynlluniau a rhagolygon ar gyfer y dyfodol</a:t>
            </a:r>
          </a:p>
        </p:txBody>
      </p:sp>
    </p:spTree>
    <p:extLst>
      <p:ext uri="{BB962C8B-B14F-4D97-AF65-F5344CB8AC3E}">
        <p14:creationId xmlns:p14="http://schemas.microsoft.com/office/powerpoint/2010/main" val="153491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F7D5D-5311-884A-8634-C4521079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06421-8EAF-4E46-A826-AF15F7256D5F}"/>
              </a:ext>
            </a:extLst>
          </p:cNvPr>
          <p:cNvSpPr txBox="1"/>
          <p:nvPr/>
        </p:nvSpPr>
        <p:spPr>
          <a:xfrm>
            <a:off x="1000125" y="942975"/>
            <a:ext cx="10158413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Hanes – History</a:t>
            </a: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over 2 years in developing healthcare education (nursing) at Aber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2020 saw the new implementation of the NMC pre-registration nursing education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2022 – first professional programme in Aber Uni for Mental Health &amp; Adult fields BSc Pre-registration nursing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12F52A-FD32-7203-876B-C3734FAF4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5" y="14287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F7D5D-5311-884A-8634-C4521079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6C570F-746F-904C-8E03-1A186C0D2042}"/>
              </a:ext>
            </a:extLst>
          </p:cNvPr>
          <p:cNvSpPr txBox="1"/>
          <p:nvPr/>
        </p:nvSpPr>
        <p:spPr>
          <a:xfrm>
            <a:off x="1170774" y="358923"/>
            <a:ext cx="9987764" cy="193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Canolfan</a:t>
            </a:r>
            <a:r>
              <a:rPr lang="en-US" sz="2400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Addysg </a:t>
            </a:r>
            <a:r>
              <a:rPr lang="en-US" sz="2400" b="1" dirty="0" err="1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Gofal</a:t>
            </a:r>
            <a:r>
              <a:rPr lang="en-US" sz="2400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Iechyd – Healthcare Education Centre</a:t>
            </a:r>
          </a:p>
          <a:p>
            <a:endParaRPr lang="en-GB" b="1" dirty="0">
              <a:solidFill>
                <a:srgbClr val="242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Academic staff appointed- variety of academia &amp; clinical expertise and backgrounds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recently Clinical skills &amp; simulation technician- Welsh ambulance EMT background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42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Passionate about providing alternative experiences within our nursing programmes AU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66A072B-1FB3-9B49-9DAA-6715CEDD1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544936"/>
              </p:ext>
            </p:extLst>
          </p:nvPr>
        </p:nvGraphicFramePr>
        <p:xfrm>
          <a:off x="1170775" y="2794475"/>
          <a:ext cx="2367184" cy="2019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E4F0A0-B4ED-FE22-8951-29034E0BCD0A}"/>
              </a:ext>
            </a:extLst>
          </p:cNvPr>
          <p:cNvSpPr txBox="1"/>
          <p:nvPr/>
        </p:nvSpPr>
        <p:spPr>
          <a:xfrm>
            <a:off x="1170775" y="3144853"/>
            <a:ext cx="2059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BLENDED LEARNING DELIVERY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1A35A9-25AF-7BF6-8C2B-2C539F4A4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08" y="2648123"/>
            <a:ext cx="3733355" cy="23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DF59DD-C014-6B4B-68E9-148A35022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77" y="2410240"/>
            <a:ext cx="43529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514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4280-5424-8075-E38B-E6ACA98F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Evidence to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4E29F-A63F-C368-BEB8-4EED16671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NMC Standards (2020) &amp; HEIW ‘Once for </a:t>
            </a:r>
            <a:r>
              <a:rPr lang="en-GB" dirty="0" err="1">
                <a:solidFill>
                  <a:srgbClr val="002060"/>
                </a:solidFill>
              </a:rPr>
              <a:t>Wales'</a:t>
            </a:r>
            <a:r>
              <a:rPr lang="en-GB" dirty="0">
                <a:solidFill>
                  <a:srgbClr val="002060"/>
                </a:solidFill>
              </a:rPr>
              <a:t> are encouraging a more up to date pre-registration education for student nurses</a:t>
            </a:r>
          </a:p>
          <a:p>
            <a:r>
              <a:rPr lang="en-GB" dirty="0">
                <a:solidFill>
                  <a:srgbClr val="002060"/>
                </a:solidFill>
              </a:rPr>
              <a:t>Saab et al. (2021)- explored nursing students views on use of VR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	- enjoyable &amp; interactive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            -supports a variety of learning styles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            - inclusion of VR should be a priority in developing nurse      			education</a:t>
            </a:r>
          </a:p>
          <a:p>
            <a:r>
              <a:rPr lang="en-GB" dirty="0">
                <a:solidFill>
                  <a:srgbClr val="002060"/>
                </a:solidFill>
              </a:rPr>
              <a:t>Competitive </a:t>
            </a:r>
            <a:r>
              <a:rPr lang="en-GB">
                <a:solidFill>
                  <a:srgbClr val="002060"/>
                </a:solidFill>
              </a:rPr>
              <a:t>across institutions </a:t>
            </a:r>
            <a:r>
              <a:rPr lang="en-GB" dirty="0">
                <a:solidFill>
                  <a:srgbClr val="002060"/>
                </a:solidFill>
              </a:rPr>
              <a:t>who deliver healthcare programmes</a:t>
            </a:r>
          </a:p>
          <a:p>
            <a:r>
              <a:rPr lang="en-GB" dirty="0">
                <a:solidFill>
                  <a:srgbClr val="002060"/>
                </a:solidFill>
              </a:rPr>
              <a:t>Recognition of ongoing research requirements </a:t>
            </a:r>
          </a:p>
        </p:txBody>
      </p:sp>
    </p:spTree>
    <p:extLst>
      <p:ext uri="{BB962C8B-B14F-4D97-AF65-F5344CB8AC3E}">
        <p14:creationId xmlns:p14="http://schemas.microsoft.com/office/powerpoint/2010/main" val="76789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4FB260-D89E-AF4C-93FB-6C262A21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844675"/>
            <a:ext cx="2951163" cy="296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cular Drag Virtual reality headset Price in India - Buy ocular Drag ...">
            <a:extLst>
              <a:ext uri="{FF2B5EF4-FFF2-40B4-BE49-F238E27FC236}">
                <a16:creationId xmlns:a16="http://schemas.microsoft.com/office/drawing/2014/main" id="{EBD2B43D-31B0-C4DB-E449-E86A41344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844675"/>
            <a:ext cx="3427413" cy="296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F441C9-33A9-BB73-5062-52238CD08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1844675"/>
            <a:ext cx="2960688" cy="296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68ECF-CB70-75DF-4C10-DD703DA44A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5432425"/>
            <a:ext cx="12188952" cy="142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902A37-967D-64F7-0D93-414D797C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Embracing Virtual Reality- How?</a:t>
            </a:r>
          </a:p>
        </p:txBody>
      </p:sp>
    </p:spTree>
    <p:extLst>
      <p:ext uri="{BB962C8B-B14F-4D97-AF65-F5344CB8AC3E}">
        <p14:creationId xmlns:p14="http://schemas.microsoft.com/office/powerpoint/2010/main" val="277247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F7D5D-5311-884A-8634-C45210797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27DF3-B856-4C61-8243-7D1FD0DC5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335"/>
          <a:stretch/>
        </p:blipFill>
        <p:spPr>
          <a:xfrm>
            <a:off x="0" y="0"/>
            <a:ext cx="12192000" cy="3144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49C6A-74DE-43EA-AA04-CE31C3083A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9DC71-FE14-40A3-BB4E-32130F12C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73" y="3429000"/>
            <a:ext cx="5241691" cy="2948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871492-ABFD-43C4-928D-758593A67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274" y="3129660"/>
            <a:ext cx="5773853" cy="3247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97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Rectangle 41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 descr="Microsoft Stories podcast: episode 9 – Mid and West Wales Fire and Rescue  Service">
            <a:extLst>
              <a:ext uri="{FF2B5EF4-FFF2-40B4-BE49-F238E27FC236}">
                <a16:creationId xmlns:a16="http://schemas.microsoft.com/office/drawing/2014/main" id="{62607DA2-9434-8B61-3A1F-7960E995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2763"/>
            <a:ext cx="4219575" cy="2339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65B179A-0805-7F8A-2E09-1B071AD1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0525"/>
            <a:ext cx="4219575" cy="3413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AD218-9F37-05DD-4606-1BB5DB6C1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54563" y="512763"/>
            <a:ext cx="2705100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FB4D6-2A07-5A18-F0D8-36CCD76E5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563" y="2074863"/>
            <a:ext cx="2705100" cy="148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91915-233D-7E46-5CC2-E5E12ECC7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563" y="3638550"/>
            <a:ext cx="2705100" cy="27051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AE9A454-7A9F-4A0E-1269-AF3288C4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12763"/>
            <a:ext cx="4198938" cy="2324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79CC572-EA37-4FA2-6B28-BCD94DA0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913063"/>
            <a:ext cx="4198938" cy="27590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15B57-CD20-28BB-561B-4D457D720A8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535863" y="5749925"/>
            <a:ext cx="4198938" cy="5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8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Rectangle 513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6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FA07849-B67D-BD31-0ACC-87A3E9BF11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960438"/>
            <a:ext cx="3260725" cy="2433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58BBDA1D-CBF5-75C4-52F5-C1AB7241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960438"/>
            <a:ext cx="3392488" cy="2433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638529D-11EC-B7D8-A6AD-68E68C78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3454400"/>
            <a:ext cx="3273425" cy="2436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2C032C2-E5D7-CD0A-C66D-545AB157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3454400"/>
            <a:ext cx="3379788" cy="2436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96500-170C-542E-9C70-F9BF5AFA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 </a:t>
            </a:r>
            <a:r>
              <a:rPr lang="en-US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Dyfodol</a:t>
            </a: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Future Plans &amp; Prospects</a:t>
            </a:r>
          </a:p>
        </p:txBody>
      </p:sp>
    </p:spTree>
    <p:extLst>
      <p:ext uri="{BB962C8B-B14F-4D97-AF65-F5344CB8AC3E}">
        <p14:creationId xmlns:p14="http://schemas.microsoft.com/office/powerpoint/2010/main" val="1219786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328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Evidence to Support</vt:lpstr>
      <vt:lpstr>Embracing Virtual Reality- How?</vt:lpstr>
      <vt:lpstr>PowerPoint Presentation</vt:lpstr>
      <vt:lpstr>PowerPoint Presentation</vt:lpstr>
      <vt:lpstr>Y Dyfodol- Future Plans &amp; Prospects</vt:lpstr>
      <vt:lpstr>Use of VR around Mental Health Simulation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</dc:creator>
  <cp:lastModifiedBy>Amanda Jones [amj36] (Staff)</cp:lastModifiedBy>
  <cp:revision>30</cp:revision>
  <dcterms:created xsi:type="dcterms:W3CDTF">2020-05-18T14:38:34Z</dcterms:created>
  <dcterms:modified xsi:type="dcterms:W3CDTF">2023-03-26T15:53:34Z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2022-03-25T16:23:49Z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731bbc60-2158-4f76-8a86-adf63d742707</vt:lpwstr>
  </property>
  <property fmtid="{D5CDD505-2E9C-101B-9397-08002B2CF9AE}" pid="8" name="MSIP_Label_f2dfecbd-fc97-4e8a-a9cd-19ed496c406e_ContentBits">
    <vt:lpwstr>0</vt:lpwstr>
  </property>
</Properties>
</file>