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0" r:id="rId3"/>
    <p:sldId id="257" r:id="rId4"/>
    <p:sldId id="259" r:id="rId5"/>
    <p:sldId id="270" r:id="rId6"/>
    <p:sldId id="261" r:id="rId7"/>
    <p:sldId id="262" r:id="rId8"/>
    <p:sldId id="263" r:id="rId9"/>
    <p:sldId id="267" r:id="rId10"/>
    <p:sldId id="268" r:id="rId11"/>
    <p:sldId id="264" r:id="rId12"/>
    <p:sldId id="265" r:id="rId13"/>
    <p:sldId id="266" r:id="rId14"/>
    <p:sldId id="269"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EC7052-4480-4184-AFB0-46764AEFFC74}" v="97" dt="2021-02-10T17:01:50.1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94660"/>
  </p:normalViewPr>
  <p:slideViewPr>
    <p:cSldViewPr snapToGrid="0">
      <p:cViewPr varScale="1">
        <p:scale>
          <a:sx n="86" d="100"/>
          <a:sy n="86" d="100"/>
        </p:scale>
        <p:origin x="-69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ie Young" userId="3ea6119fb8850ac8" providerId="LiveId" clId="{0BEC7052-4480-4184-AFB0-46764AEFFC74}"/>
    <pc:docChg chg="undo custSel addSld modSld">
      <pc:chgData name="Rosie Young" userId="3ea6119fb8850ac8" providerId="LiveId" clId="{0BEC7052-4480-4184-AFB0-46764AEFFC74}" dt="2021-02-12T09:58:38.679" v="4980" actId="20577"/>
      <pc:docMkLst>
        <pc:docMk/>
      </pc:docMkLst>
      <pc:sldChg chg="addSp delSp modSp mod setBg setClrOvrMap">
        <pc:chgData name="Rosie Young" userId="3ea6119fb8850ac8" providerId="LiveId" clId="{0BEC7052-4480-4184-AFB0-46764AEFFC74}" dt="2021-02-09T20:58:54.501" v="9" actId="1076"/>
        <pc:sldMkLst>
          <pc:docMk/>
          <pc:sldMk cId="141796988" sldId="256"/>
        </pc:sldMkLst>
        <pc:spChg chg="mod">
          <ac:chgData name="Rosie Young" userId="3ea6119fb8850ac8" providerId="LiveId" clId="{0BEC7052-4480-4184-AFB0-46764AEFFC74}" dt="2021-02-09T20:58:15.540" v="2" actId="26606"/>
          <ac:spMkLst>
            <pc:docMk/>
            <pc:sldMk cId="141796988" sldId="256"/>
            <ac:spMk id="2" creationId="{105CDDF6-CB43-4F50-B497-9599047B8540}"/>
          </ac:spMkLst>
        </pc:spChg>
        <pc:spChg chg="mod">
          <ac:chgData name="Rosie Young" userId="3ea6119fb8850ac8" providerId="LiveId" clId="{0BEC7052-4480-4184-AFB0-46764AEFFC74}" dt="2021-02-09T20:58:15.540" v="2" actId="26606"/>
          <ac:spMkLst>
            <pc:docMk/>
            <pc:sldMk cId="141796988" sldId="256"/>
            <ac:spMk id="3" creationId="{54ABA77B-AE41-481B-9CFF-B75062E060F4}"/>
          </ac:spMkLst>
        </pc:spChg>
        <pc:spChg chg="del">
          <ac:chgData name="Rosie Young" userId="3ea6119fb8850ac8" providerId="LiveId" clId="{0BEC7052-4480-4184-AFB0-46764AEFFC74}" dt="2021-02-09T20:58:15.540" v="2" actId="26606"/>
          <ac:spMkLst>
            <pc:docMk/>
            <pc:sldMk cId="141796988" sldId="256"/>
            <ac:spMk id="9" creationId="{E49CC64F-7275-4E33-961B-0C5CDC439875}"/>
          </ac:spMkLst>
        </pc:spChg>
        <pc:spChg chg="add">
          <ac:chgData name="Rosie Young" userId="3ea6119fb8850ac8" providerId="LiveId" clId="{0BEC7052-4480-4184-AFB0-46764AEFFC74}" dt="2021-02-09T20:58:15.540" v="2" actId="26606"/>
          <ac:spMkLst>
            <pc:docMk/>
            <pc:sldMk cId="141796988" sldId="256"/>
            <ac:spMk id="14" creationId="{1C4FDBE2-32F7-4AC4-A40C-C51C65B1D474}"/>
          </ac:spMkLst>
        </pc:spChg>
        <pc:spChg chg="add">
          <ac:chgData name="Rosie Young" userId="3ea6119fb8850ac8" providerId="LiveId" clId="{0BEC7052-4480-4184-AFB0-46764AEFFC74}" dt="2021-02-09T20:58:15.540" v="2" actId="26606"/>
          <ac:spMkLst>
            <pc:docMk/>
            <pc:sldMk cId="141796988" sldId="256"/>
            <ac:spMk id="16" creationId="{E2B33195-5BCA-4BB7-A82D-6739522687DD}"/>
          </ac:spMkLst>
        </pc:spChg>
        <pc:spChg chg="add">
          <ac:chgData name="Rosie Young" userId="3ea6119fb8850ac8" providerId="LiveId" clId="{0BEC7052-4480-4184-AFB0-46764AEFFC74}" dt="2021-02-09T20:58:15.540" v="2" actId="26606"/>
          <ac:spMkLst>
            <pc:docMk/>
            <pc:sldMk cId="141796988" sldId="256"/>
            <ac:spMk id="18" creationId="{CF8AD9F3-9AF6-494F-83A3-2F677563935C}"/>
          </ac:spMkLst>
        </pc:spChg>
        <pc:spChg chg="add">
          <ac:chgData name="Rosie Young" userId="3ea6119fb8850ac8" providerId="LiveId" clId="{0BEC7052-4480-4184-AFB0-46764AEFFC74}" dt="2021-02-09T20:58:15.540" v="2" actId="26606"/>
          <ac:spMkLst>
            <pc:docMk/>
            <pc:sldMk cId="141796988" sldId="256"/>
            <ac:spMk id="20" creationId="{11156773-3FB3-46D9-9F87-821287404830}"/>
          </ac:spMkLst>
        </pc:spChg>
        <pc:spChg chg="add">
          <ac:chgData name="Rosie Young" userId="3ea6119fb8850ac8" providerId="LiveId" clId="{0BEC7052-4480-4184-AFB0-46764AEFFC74}" dt="2021-02-09T20:58:15.540" v="2" actId="26606"/>
          <ac:spMkLst>
            <pc:docMk/>
            <pc:sldMk cId="141796988" sldId="256"/>
            <ac:spMk id="22" creationId="{E8EA24D0-C854-4AA8-B8FD-D252660D8840}"/>
          </ac:spMkLst>
        </pc:spChg>
        <pc:picChg chg="del mod ord">
          <ac:chgData name="Rosie Young" userId="3ea6119fb8850ac8" providerId="LiveId" clId="{0BEC7052-4480-4184-AFB0-46764AEFFC74}" dt="2021-02-09T20:58:22.654" v="5" actId="478"/>
          <ac:picMkLst>
            <pc:docMk/>
            <pc:sldMk cId="141796988" sldId="256"/>
            <ac:picMk id="5" creationId="{16E6FD77-17D0-4C0A-99CE-126834ECCE8F}"/>
          </ac:picMkLst>
        </pc:picChg>
        <pc:picChg chg="add mod">
          <ac:chgData name="Rosie Young" userId="3ea6119fb8850ac8" providerId="LiveId" clId="{0BEC7052-4480-4184-AFB0-46764AEFFC74}" dt="2021-02-09T20:58:21.186" v="4" actId="1076"/>
          <ac:picMkLst>
            <pc:docMk/>
            <pc:sldMk cId="141796988" sldId="256"/>
            <ac:picMk id="6" creationId="{EA53A243-F627-4036-BA65-B103E5184FE5}"/>
          </ac:picMkLst>
        </pc:picChg>
        <pc:picChg chg="add mod">
          <ac:chgData name="Rosie Young" userId="3ea6119fb8850ac8" providerId="LiveId" clId="{0BEC7052-4480-4184-AFB0-46764AEFFC74}" dt="2021-02-09T20:58:54.501" v="9" actId="1076"/>
          <ac:picMkLst>
            <pc:docMk/>
            <pc:sldMk cId="141796988" sldId="256"/>
            <ac:picMk id="8" creationId="{42C4EE6D-9F47-4F28-A646-E5D2367657D8}"/>
          </ac:picMkLst>
        </pc:picChg>
      </pc:sldChg>
      <pc:sldChg chg="addSp modSp mod setBg">
        <pc:chgData name="Rosie Young" userId="3ea6119fb8850ac8" providerId="LiveId" clId="{0BEC7052-4480-4184-AFB0-46764AEFFC74}" dt="2021-02-10T16:51:38.100" v="4608" actId="1076"/>
        <pc:sldMkLst>
          <pc:docMk/>
          <pc:sldMk cId="3927183709" sldId="257"/>
        </pc:sldMkLst>
        <pc:spChg chg="mod">
          <ac:chgData name="Rosie Young" userId="3ea6119fb8850ac8" providerId="LiveId" clId="{0BEC7052-4480-4184-AFB0-46764AEFFC74}" dt="2021-02-09T21:25:10.620" v="458" actId="20577"/>
          <ac:spMkLst>
            <pc:docMk/>
            <pc:sldMk cId="3927183709" sldId="257"/>
            <ac:spMk id="2" creationId="{85C409B7-C001-4BA6-8E32-4FD6CE474472}"/>
          </ac:spMkLst>
        </pc:spChg>
        <pc:spChg chg="add mod ord">
          <ac:chgData name="Rosie Young" userId="3ea6119fb8850ac8" providerId="LiveId" clId="{0BEC7052-4480-4184-AFB0-46764AEFFC74}" dt="2021-02-09T21:26:02.693" v="468" actId="1076"/>
          <ac:spMkLst>
            <pc:docMk/>
            <pc:sldMk cId="3927183709" sldId="257"/>
            <ac:spMk id="3" creationId="{4D171A1C-5BA2-4112-9505-7D7D39363B52}"/>
          </ac:spMkLst>
        </pc:spChg>
        <pc:spChg chg="mod">
          <ac:chgData name="Rosie Young" userId="3ea6119fb8850ac8" providerId="LiveId" clId="{0BEC7052-4480-4184-AFB0-46764AEFFC74}" dt="2021-02-10T16:51:34.445" v="4607" actId="255"/>
          <ac:spMkLst>
            <pc:docMk/>
            <pc:sldMk cId="3927183709" sldId="257"/>
            <ac:spMk id="4" creationId="{03666CB5-ABC1-499D-972B-8C062565A82C}"/>
          </ac:spMkLst>
        </pc:spChg>
        <pc:picChg chg="mod">
          <ac:chgData name="Rosie Young" userId="3ea6119fb8850ac8" providerId="LiveId" clId="{0BEC7052-4480-4184-AFB0-46764AEFFC74}" dt="2021-02-10T16:51:38.100" v="4608" actId="1076"/>
          <ac:picMkLst>
            <pc:docMk/>
            <pc:sldMk cId="3927183709" sldId="257"/>
            <ac:picMk id="6" creationId="{ECE84CBF-6EB7-46F6-B7D2-A16A32F4B804}"/>
          </ac:picMkLst>
        </pc:picChg>
        <pc:picChg chg="add mod">
          <ac:chgData name="Rosie Young" userId="3ea6119fb8850ac8" providerId="LiveId" clId="{0BEC7052-4480-4184-AFB0-46764AEFFC74}" dt="2021-02-09T21:46:43.318" v="2097" actId="1076"/>
          <ac:picMkLst>
            <pc:docMk/>
            <pc:sldMk cId="3927183709" sldId="257"/>
            <ac:picMk id="7" creationId="{E8421C96-9759-410A-8CE0-63801C4176B5}"/>
          </ac:picMkLst>
        </pc:picChg>
        <pc:picChg chg="mod">
          <ac:chgData name="Rosie Young" userId="3ea6119fb8850ac8" providerId="LiveId" clId="{0BEC7052-4480-4184-AFB0-46764AEFFC74}" dt="2021-02-09T21:25:51.747" v="466" actId="1076"/>
          <ac:picMkLst>
            <pc:docMk/>
            <pc:sldMk cId="3927183709" sldId="257"/>
            <ac:picMk id="1026" creationId="{04ACB819-AD4B-44A4-8761-B6847C207714}"/>
          </ac:picMkLst>
        </pc:picChg>
      </pc:sldChg>
      <pc:sldChg chg="addSp delSp modSp mod setBg">
        <pc:chgData name="Rosie Young" userId="3ea6119fb8850ac8" providerId="LiveId" clId="{0BEC7052-4480-4184-AFB0-46764AEFFC74}" dt="2021-02-10T16:51:23.235" v="4606" actId="113"/>
        <pc:sldMkLst>
          <pc:docMk/>
          <pc:sldMk cId="1905430259" sldId="259"/>
        </pc:sldMkLst>
        <pc:spChg chg="mod">
          <ac:chgData name="Rosie Young" userId="3ea6119fb8850ac8" providerId="LiveId" clId="{0BEC7052-4480-4184-AFB0-46764AEFFC74}" dt="2021-02-09T21:27:34.675" v="481" actId="2711"/>
          <ac:spMkLst>
            <pc:docMk/>
            <pc:sldMk cId="1905430259" sldId="259"/>
            <ac:spMk id="2" creationId="{155064EB-8C51-45E3-8009-1518C47DCCC4}"/>
          </ac:spMkLst>
        </pc:spChg>
        <pc:spChg chg="add mod ord">
          <ac:chgData name="Rosie Young" userId="3ea6119fb8850ac8" providerId="LiveId" clId="{0BEC7052-4480-4184-AFB0-46764AEFFC74}" dt="2021-02-09T21:31:41.822" v="775" actId="171"/>
          <ac:spMkLst>
            <pc:docMk/>
            <pc:sldMk cId="1905430259" sldId="259"/>
            <ac:spMk id="3" creationId="{62770B65-898C-4863-8272-265D2F43E4D8}"/>
          </ac:spMkLst>
        </pc:spChg>
        <pc:spChg chg="mod">
          <ac:chgData name="Rosie Young" userId="3ea6119fb8850ac8" providerId="LiveId" clId="{0BEC7052-4480-4184-AFB0-46764AEFFC74}" dt="2021-02-10T16:51:23.235" v="4606" actId="113"/>
          <ac:spMkLst>
            <pc:docMk/>
            <pc:sldMk cId="1905430259" sldId="259"/>
            <ac:spMk id="4" creationId="{9D8E9111-9EC6-4D16-9D32-39393D078C54}"/>
          </ac:spMkLst>
        </pc:spChg>
        <pc:spChg chg="del">
          <ac:chgData name="Rosie Young" userId="3ea6119fb8850ac8" providerId="LiveId" clId="{0BEC7052-4480-4184-AFB0-46764AEFFC74}" dt="2021-02-09T21:30:07.184" v="694" actId="478"/>
          <ac:spMkLst>
            <pc:docMk/>
            <pc:sldMk cId="1905430259" sldId="259"/>
            <ac:spMk id="5" creationId="{526BC87B-8D7D-4496-8109-4DE11D84B581}"/>
          </ac:spMkLst>
        </pc:spChg>
        <pc:graphicFrameChg chg="add del modGraphic">
          <ac:chgData name="Rosie Young" userId="3ea6119fb8850ac8" providerId="LiveId" clId="{0BEC7052-4480-4184-AFB0-46764AEFFC74}" dt="2021-02-09T21:49:22.140" v="2124" actId="27309"/>
          <ac:graphicFrameMkLst>
            <pc:docMk/>
            <pc:sldMk cId="1905430259" sldId="259"/>
            <ac:graphicFrameMk id="8" creationId="{7ACBF349-8D39-44FB-8477-D0AE2DF6582A}"/>
          </ac:graphicFrameMkLst>
        </pc:graphicFrameChg>
      </pc:sldChg>
      <pc:sldChg chg="addSp delSp modSp mod setBg modAnim">
        <pc:chgData name="Rosie Young" userId="3ea6119fb8850ac8" providerId="LiveId" clId="{0BEC7052-4480-4184-AFB0-46764AEFFC74}" dt="2021-02-10T16:50:52.190" v="4604"/>
        <pc:sldMkLst>
          <pc:docMk/>
          <pc:sldMk cId="3153683682" sldId="260"/>
        </pc:sldMkLst>
        <pc:spChg chg="del">
          <ac:chgData name="Rosie Young" userId="3ea6119fb8850ac8" providerId="LiveId" clId="{0BEC7052-4480-4184-AFB0-46764AEFFC74}" dt="2021-02-09T20:59:15.064" v="10" actId="478"/>
          <ac:spMkLst>
            <pc:docMk/>
            <pc:sldMk cId="3153683682" sldId="260"/>
            <ac:spMk id="2" creationId="{1159108A-C81C-47BA-95F5-32A740EBA481}"/>
          </ac:spMkLst>
        </pc:spChg>
        <pc:spChg chg="mod">
          <ac:chgData name="Rosie Young" userId="3ea6119fb8850ac8" providerId="LiveId" clId="{0BEC7052-4480-4184-AFB0-46764AEFFC74}" dt="2021-02-09T21:26:44.123" v="477" actId="1076"/>
          <ac:spMkLst>
            <pc:docMk/>
            <pc:sldMk cId="3153683682" sldId="260"/>
            <ac:spMk id="3" creationId="{C1489B2B-794A-4D4E-9030-915D9A733FCC}"/>
          </ac:spMkLst>
        </pc:spChg>
        <pc:spChg chg="add mod">
          <ac:chgData name="Rosie Young" userId="3ea6119fb8850ac8" providerId="LiveId" clId="{0BEC7052-4480-4184-AFB0-46764AEFFC74}" dt="2021-02-09T21:26:59.681" v="480" actId="14100"/>
          <ac:spMkLst>
            <pc:docMk/>
            <pc:sldMk cId="3153683682" sldId="260"/>
            <ac:spMk id="5" creationId="{0DBF22F9-7956-44B2-BE23-8BC2C892991E}"/>
          </ac:spMkLst>
        </pc:spChg>
        <pc:picChg chg="mod">
          <ac:chgData name="Rosie Young" userId="3ea6119fb8850ac8" providerId="LiveId" clId="{0BEC7052-4480-4184-AFB0-46764AEFFC74}" dt="2021-02-09T21:01:26.509" v="352" actId="1076"/>
          <ac:picMkLst>
            <pc:docMk/>
            <pc:sldMk cId="3153683682" sldId="260"/>
            <ac:picMk id="4" creationId="{509285C7-C998-406A-AF13-9A18D05651E9}"/>
          </ac:picMkLst>
        </pc:picChg>
      </pc:sldChg>
      <pc:sldChg chg="addSp modSp mod setBg modNotesTx">
        <pc:chgData name="Rosie Young" userId="3ea6119fb8850ac8" providerId="LiveId" clId="{0BEC7052-4480-4184-AFB0-46764AEFFC74}" dt="2021-02-09T21:44:37.546" v="2073" actId="20577"/>
        <pc:sldMkLst>
          <pc:docMk/>
          <pc:sldMk cId="1331459210" sldId="261"/>
        </pc:sldMkLst>
        <pc:spChg chg="mod">
          <ac:chgData name="Rosie Young" userId="3ea6119fb8850ac8" providerId="LiveId" clId="{0BEC7052-4480-4184-AFB0-46764AEFFC74}" dt="2021-02-09T21:43:41.327" v="1932" actId="1076"/>
          <ac:spMkLst>
            <pc:docMk/>
            <pc:sldMk cId="1331459210" sldId="261"/>
            <ac:spMk id="2" creationId="{4EB02292-D204-4A80-9F0D-A32908D08FE1}"/>
          </ac:spMkLst>
        </pc:spChg>
        <pc:spChg chg="add mod ord">
          <ac:chgData name="Rosie Young" userId="3ea6119fb8850ac8" providerId="LiveId" clId="{0BEC7052-4480-4184-AFB0-46764AEFFC74}" dt="2021-02-09T21:44:06.430" v="1937" actId="171"/>
          <ac:spMkLst>
            <pc:docMk/>
            <pc:sldMk cId="1331459210" sldId="261"/>
            <ac:spMk id="3" creationId="{2947B3E0-BBB7-43FB-B495-E1E6D7ED4FD4}"/>
          </ac:spMkLst>
        </pc:spChg>
      </pc:sldChg>
      <pc:sldChg chg="addSp modSp mod setBg modAnim">
        <pc:chgData name="Rosie Young" userId="3ea6119fb8850ac8" providerId="LiveId" clId="{0BEC7052-4480-4184-AFB0-46764AEFFC74}" dt="2021-02-10T16:53:19.188" v="4614"/>
        <pc:sldMkLst>
          <pc:docMk/>
          <pc:sldMk cId="1035679139" sldId="262"/>
        </pc:sldMkLst>
        <pc:spChg chg="mod">
          <ac:chgData name="Rosie Young" userId="3ea6119fb8850ac8" providerId="LiveId" clId="{0BEC7052-4480-4184-AFB0-46764AEFFC74}" dt="2021-02-09T21:45:10.556" v="2082" actId="5793"/>
          <ac:spMkLst>
            <pc:docMk/>
            <pc:sldMk cId="1035679139" sldId="262"/>
            <ac:spMk id="2" creationId="{D38C9658-A6DD-40CD-8183-AD66067616BD}"/>
          </ac:spMkLst>
        </pc:spChg>
        <pc:spChg chg="mod">
          <ac:chgData name="Rosie Young" userId="3ea6119fb8850ac8" providerId="LiveId" clId="{0BEC7052-4480-4184-AFB0-46764AEFFC74}" dt="2021-02-09T21:45:14.500" v="2084" actId="20577"/>
          <ac:spMkLst>
            <pc:docMk/>
            <pc:sldMk cId="1035679139" sldId="262"/>
            <ac:spMk id="3" creationId="{D557D6B4-F22B-468F-A5D7-875344025F0E}"/>
          </ac:spMkLst>
        </pc:spChg>
        <pc:spChg chg="mod">
          <ac:chgData name="Rosie Young" userId="3ea6119fb8850ac8" providerId="LiveId" clId="{0BEC7052-4480-4184-AFB0-46764AEFFC74}" dt="2021-02-09T21:49:03.776" v="2122" actId="20577"/>
          <ac:spMkLst>
            <pc:docMk/>
            <pc:sldMk cId="1035679139" sldId="262"/>
            <ac:spMk id="4" creationId="{017515E8-B6D5-4FAE-8C63-D57115AA0469}"/>
          </ac:spMkLst>
        </pc:spChg>
        <pc:spChg chg="add mod ord">
          <ac:chgData name="Rosie Young" userId="3ea6119fb8850ac8" providerId="LiveId" clId="{0BEC7052-4480-4184-AFB0-46764AEFFC74}" dt="2021-02-09T21:45:58.763" v="2091" actId="171"/>
          <ac:spMkLst>
            <pc:docMk/>
            <pc:sldMk cId="1035679139" sldId="262"/>
            <ac:spMk id="6" creationId="{2E678D86-D5CE-4584-935C-996BF2CF28FB}"/>
          </ac:spMkLst>
        </pc:spChg>
        <pc:picChg chg="add mod">
          <ac:chgData name="Rosie Young" userId="3ea6119fb8850ac8" providerId="LiveId" clId="{0BEC7052-4480-4184-AFB0-46764AEFFC74}" dt="2021-02-09T21:46:56.628" v="2099" actId="1076"/>
          <ac:picMkLst>
            <pc:docMk/>
            <pc:sldMk cId="1035679139" sldId="262"/>
            <ac:picMk id="8" creationId="{DD25FE2A-A94C-49CF-B856-DB6BDDAD0CE9}"/>
          </ac:picMkLst>
        </pc:picChg>
      </pc:sldChg>
      <pc:sldChg chg="addSp modSp mod setBg modAnim modNotesTx">
        <pc:chgData name="Rosie Young" userId="3ea6119fb8850ac8" providerId="LiveId" clId="{0BEC7052-4480-4184-AFB0-46764AEFFC74}" dt="2021-02-10T16:55:22.360" v="4872" actId="20577"/>
        <pc:sldMkLst>
          <pc:docMk/>
          <pc:sldMk cId="2067421585" sldId="263"/>
        </pc:sldMkLst>
        <pc:spChg chg="mod">
          <ac:chgData name="Rosie Young" userId="3ea6119fb8850ac8" providerId="LiveId" clId="{0BEC7052-4480-4184-AFB0-46764AEFFC74}" dt="2021-02-09T21:51:04.129" v="2316" actId="2711"/>
          <ac:spMkLst>
            <pc:docMk/>
            <pc:sldMk cId="2067421585" sldId="263"/>
            <ac:spMk id="2" creationId="{F4687B83-C6AE-41C7-BB33-65B06C6C72CF}"/>
          </ac:spMkLst>
        </pc:spChg>
        <pc:spChg chg="mod">
          <ac:chgData name="Rosie Young" userId="3ea6119fb8850ac8" providerId="LiveId" clId="{0BEC7052-4480-4184-AFB0-46764AEFFC74}" dt="2021-02-09T21:52:01.432" v="2323" actId="1076"/>
          <ac:spMkLst>
            <pc:docMk/>
            <pc:sldMk cId="2067421585" sldId="263"/>
            <ac:spMk id="3" creationId="{B72539D6-EDC0-4502-AD3E-66A9E2DD8E57}"/>
          </ac:spMkLst>
        </pc:spChg>
        <pc:spChg chg="add mod ord">
          <ac:chgData name="Rosie Young" userId="3ea6119fb8850ac8" providerId="LiveId" clId="{0BEC7052-4480-4184-AFB0-46764AEFFC74}" dt="2021-02-10T16:53:45.700" v="4615" actId="1076"/>
          <ac:spMkLst>
            <pc:docMk/>
            <pc:sldMk cId="2067421585" sldId="263"/>
            <ac:spMk id="4" creationId="{D437E83E-D2BB-4560-8E95-95246CDD4B52}"/>
          </ac:spMkLst>
        </pc:spChg>
      </pc:sldChg>
      <pc:sldChg chg="addSp modSp mod setBg">
        <pc:chgData name="Rosie Young" userId="3ea6119fb8850ac8" providerId="LiveId" clId="{0BEC7052-4480-4184-AFB0-46764AEFFC74}" dt="2021-02-10T16:15:17.888" v="3324" actId="1076"/>
        <pc:sldMkLst>
          <pc:docMk/>
          <pc:sldMk cId="2194110606" sldId="264"/>
        </pc:sldMkLst>
        <pc:spChg chg="mod">
          <ac:chgData name="Rosie Young" userId="3ea6119fb8850ac8" providerId="LiveId" clId="{0BEC7052-4480-4184-AFB0-46764AEFFC74}" dt="2021-02-10T16:13:49.363" v="3310" actId="2711"/>
          <ac:spMkLst>
            <pc:docMk/>
            <pc:sldMk cId="2194110606" sldId="264"/>
            <ac:spMk id="2" creationId="{1F7C053A-5C7D-4A59-B21C-D13561757C16}"/>
          </ac:spMkLst>
        </pc:spChg>
        <pc:spChg chg="mod">
          <ac:chgData name="Rosie Young" userId="3ea6119fb8850ac8" providerId="LiveId" clId="{0BEC7052-4480-4184-AFB0-46764AEFFC74}" dt="2021-02-10T16:14:39.401" v="3321" actId="20577"/>
          <ac:spMkLst>
            <pc:docMk/>
            <pc:sldMk cId="2194110606" sldId="264"/>
            <ac:spMk id="3" creationId="{5D1EB16C-BBD7-4133-B07C-7CC2E161A07F}"/>
          </ac:spMkLst>
        </pc:spChg>
        <pc:spChg chg="add mod ord">
          <ac:chgData name="Rosie Young" userId="3ea6119fb8850ac8" providerId="LiveId" clId="{0BEC7052-4480-4184-AFB0-46764AEFFC74}" dt="2021-02-10T16:14:30.165" v="3318" actId="171"/>
          <ac:spMkLst>
            <pc:docMk/>
            <pc:sldMk cId="2194110606" sldId="264"/>
            <ac:spMk id="5" creationId="{D73E0222-85B1-4319-830C-10139C39402A}"/>
          </ac:spMkLst>
        </pc:spChg>
        <pc:picChg chg="mod">
          <ac:chgData name="Rosie Young" userId="3ea6119fb8850ac8" providerId="LiveId" clId="{0BEC7052-4480-4184-AFB0-46764AEFFC74}" dt="2021-02-10T16:14:36.061" v="3320" actId="1076"/>
          <ac:picMkLst>
            <pc:docMk/>
            <pc:sldMk cId="2194110606" sldId="264"/>
            <ac:picMk id="4" creationId="{F32FF3B3-45E8-4EBE-B084-1728F5815D3B}"/>
          </ac:picMkLst>
        </pc:picChg>
        <pc:picChg chg="add mod">
          <ac:chgData name="Rosie Young" userId="3ea6119fb8850ac8" providerId="LiveId" clId="{0BEC7052-4480-4184-AFB0-46764AEFFC74}" dt="2021-02-10T16:15:17.888" v="3324" actId="1076"/>
          <ac:picMkLst>
            <pc:docMk/>
            <pc:sldMk cId="2194110606" sldId="264"/>
            <ac:picMk id="7" creationId="{5ECD6D2C-1F20-4709-BF3A-769CDDDC3024}"/>
          </ac:picMkLst>
        </pc:picChg>
      </pc:sldChg>
      <pc:sldChg chg="addSp modSp mod setBg modAnim modNotesTx">
        <pc:chgData name="Rosie Young" userId="3ea6119fb8850ac8" providerId="LiveId" clId="{0BEC7052-4480-4184-AFB0-46764AEFFC74}" dt="2021-02-10T16:57:01.545" v="4882"/>
        <pc:sldMkLst>
          <pc:docMk/>
          <pc:sldMk cId="1377156297" sldId="265"/>
        </pc:sldMkLst>
        <pc:spChg chg="mod">
          <ac:chgData name="Rosie Young" userId="3ea6119fb8850ac8" providerId="LiveId" clId="{0BEC7052-4480-4184-AFB0-46764AEFFC74}" dt="2021-02-10T16:37:34.398" v="3787" actId="2711"/>
          <ac:spMkLst>
            <pc:docMk/>
            <pc:sldMk cId="1377156297" sldId="265"/>
            <ac:spMk id="2" creationId="{145DED4E-BE83-459A-AE89-0000A83307AF}"/>
          </ac:spMkLst>
        </pc:spChg>
        <pc:spChg chg="mod">
          <ac:chgData name="Rosie Young" userId="3ea6119fb8850ac8" providerId="LiveId" clId="{0BEC7052-4480-4184-AFB0-46764AEFFC74}" dt="2021-02-10T16:22:52.208" v="3345" actId="2711"/>
          <ac:spMkLst>
            <pc:docMk/>
            <pc:sldMk cId="1377156297" sldId="265"/>
            <ac:spMk id="3" creationId="{3384B5DB-1823-43A1-B068-0247ED5979F0}"/>
          </ac:spMkLst>
        </pc:spChg>
        <pc:spChg chg="add mod ord">
          <ac:chgData name="Rosie Young" userId="3ea6119fb8850ac8" providerId="LiveId" clId="{0BEC7052-4480-4184-AFB0-46764AEFFC74}" dt="2021-02-10T16:15:49.601" v="3330" actId="1076"/>
          <ac:spMkLst>
            <pc:docMk/>
            <pc:sldMk cId="1377156297" sldId="265"/>
            <ac:spMk id="4" creationId="{765CF401-DAB9-4F5F-8F45-DDFDBAE19335}"/>
          </ac:spMkLst>
        </pc:spChg>
      </pc:sldChg>
      <pc:sldChg chg="addSp modSp mod setBg">
        <pc:chgData name="Rosie Young" userId="3ea6119fb8850ac8" providerId="LiveId" clId="{0BEC7052-4480-4184-AFB0-46764AEFFC74}" dt="2021-02-10T16:37:44.357" v="3788" actId="113"/>
        <pc:sldMkLst>
          <pc:docMk/>
          <pc:sldMk cId="634502013" sldId="266"/>
        </pc:sldMkLst>
        <pc:spChg chg="mod">
          <ac:chgData name="Rosie Young" userId="3ea6119fb8850ac8" providerId="LiveId" clId="{0BEC7052-4480-4184-AFB0-46764AEFFC74}" dt="2021-02-10T16:37:44.357" v="3788" actId="113"/>
          <ac:spMkLst>
            <pc:docMk/>
            <pc:sldMk cId="634502013" sldId="266"/>
            <ac:spMk id="2" creationId="{F2A7016E-EFF3-4E1B-9C1E-7CD34F5F062E}"/>
          </ac:spMkLst>
        </pc:spChg>
        <pc:spChg chg="mod">
          <ac:chgData name="Rosie Young" userId="3ea6119fb8850ac8" providerId="LiveId" clId="{0BEC7052-4480-4184-AFB0-46764AEFFC74}" dt="2021-02-10T16:33:26.646" v="3757" actId="20577"/>
          <ac:spMkLst>
            <pc:docMk/>
            <pc:sldMk cId="634502013" sldId="266"/>
            <ac:spMk id="3" creationId="{002E6306-7C89-4DFF-BA21-40142853A271}"/>
          </ac:spMkLst>
        </pc:spChg>
        <pc:spChg chg="add mod ord">
          <ac:chgData name="Rosie Young" userId="3ea6119fb8850ac8" providerId="LiveId" clId="{0BEC7052-4480-4184-AFB0-46764AEFFC74}" dt="2021-02-10T16:32:42.737" v="3736" actId="171"/>
          <ac:spMkLst>
            <pc:docMk/>
            <pc:sldMk cId="634502013" sldId="266"/>
            <ac:spMk id="5" creationId="{A1739B11-3A5C-40C6-81AA-4DBB5B3B20EA}"/>
          </ac:spMkLst>
        </pc:spChg>
        <pc:picChg chg="mod">
          <ac:chgData name="Rosie Young" userId="3ea6119fb8850ac8" providerId="LiveId" clId="{0BEC7052-4480-4184-AFB0-46764AEFFC74}" dt="2021-02-10T16:33:00.655" v="3742" actId="1076"/>
          <ac:picMkLst>
            <pc:docMk/>
            <pc:sldMk cId="634502013" sldId="266"/>
            <ac:picMk id="4" creationId="{8E5C85B2-4961-43A6-883F-AC66C6E14E52}"/>
          </ac:picMkLst>
        </pc:picChg>
      </pc:sldChg>
      <pc:sldChg chg="addSp modSp mod setBg modAnim modNotesTx">
        <pc:chgData name="Rosie Young" userId="3ea6119fb8850ac8" providerId="LiveId" clId="{0BEC7052-4480-4184-AFB0-46764AEFFC74}" dt="2021-02-12T09:58:38.679" v="4980" actId="20577"/>
        <pc:sldMkLst>
          <pc:docMk/>
          <pc:sldMk cId="1982807134" sldId="267"/>
        </pc:sldMkLst>
        <pc:spChg chg="mod">
          <ac:chgData name="Rosie Young" userId="3ea6119fb8850ac8" providerId="LiveId" clId="{0BEC7052-4480-4184-AFB0-46764AEFFC74}" dt="2021-02-09T21:52:19.681" v="2324" actId="2711"/>
          <ac:spMkLst>
            <pc:docMk/>
            <pc:sldMk cId="1982807134" sldId="267"/>
            <ac:spMk id="2" creationId="{B155778B-4067-465F-BC1C-CAFF2DC9BCF9}"/>
          </ac:spMkLst>
        </pc:spChg>
        <pc:spChg chg="mod">
          <ac:chgData name="Rosie Young" userId="3ea6119fb8850ac8" providerId="LiveId" clId="{0BEC7052-4480-4184-AFB0-46764AEFFC74}" dt="2021-02-09T21:55:29.897" v="2533" actId="2711"/>
          <ac:spMkLst>
            <pc:docMk/>
            <pc:sldMk cId="1982807134" sldId="267"/>
            <ac:spMk id="3" creationId="{44AC4BB2-D0EB-4AE9-BE5F-0995C7012866}"/>
          </ac:spMkLst>
        </pc:spChg>
        <pc:spChg chg="add mod ord">
          <ac:chgData name="Rosie Young" userId="3ea6119fb8850ac8" providerId="LiveId" clId="{0BEC7052-4480-4184-AFB0-46764AEFFC74}" dt="2021-02-09T21:52:45.977" v="2329" actId="171"/>
          <ac:spMkLst>
            <pc:docMk/>
            <pc:sldMk cId="1982807134" sldId="267"/>
            <ac:spMk id="4" creationId="{C4570CED-1939-4D29-97F2-B32236E1F78C}"/>
          </ac:spMkLst>
        </pc:spChg>
      </pc:sldChg>
      <pc:sldChg chg="addSp delSp modSp mod setBg modAnim modNotesTx">
        <pc:chgData name="Rosie Young" userId="3ea6119fb8850ac8" providerId="LiveId" clId="{0BEC7052-4480-4184-AFB0-46764AEFFC74}" dt="2021-02-10T16:56:26.707" v="4878"/>
        <pc:sldMkLst>
          <pc:docMk/>
          <pc:sldMk cId="1067806222" sldId="268"/>
        </pc:sldMkLst>
        <pc:spChg chg="mod">
          <ac:chgData name="Rosie Young" userId="3ea6119fb8850ac8" providerId="LiveId" clId="{0BEC7052-4480-4184-AFB0-46764AEFFC74}" dt="2021-02-09T21:56:56.933" v="2566" actId="2711"/>
          <ac:spMkLst>
            <pc:docMk/>
            <pc:sldMk cId="1067806222" sldId="268"/>
            <ac:spMk id="2" creationId="{D03BA5E2-928E-479E-8225-982CF4CEC2B5}"/>
          </ac:spMkLst>
        </pc:spChg>
        <pc:spChg chg="mod">
          <ac:chgData name="Rosie Young" userId="3ea6119fb8850ac8" providerId="LiveId" clId="{0BEC7052-4480-4184-AFB0-46764AEFFC74}" dt="2021-02-09T22:13:37.837" v="3297" actId="113"/>
          <ac:spMkLst>
            <pc:docMk/>
            <pc:sldMk cId="1067806222" sldId="268"/>
            <ac:spMk id="3" creationId="{A1250B0E-73E2-496B-8D03-A3D145CD8F29}"/>
          </ac:spMkLst>
        </pc:spChg>
        <pc:spChg chg="add mod ord">
          <ac:chgData name="Rosie Young" userId="3ea6119fb8850ac8" providerId="LiveId" clId="{0BEC7052-4480-4184-AFB0-46764AEFFC74}" dt="2021-02-09T22:09:25.652" v="2973" actId="171"/>
          <ac:spMkLst>
            <pc:docMk/>
            <pc:sldMk cId="1067806222" sldId="268"/>
            <ac:spMk id="4" creationId="{3120122C-F08B-4DD4-B4BA-3F015A088848}"/>
          </ac:spMkLst>
        </pc:spChg>
        <pc:spChg chg="add del mod">
          <ac:chgData name="Rosie Young" userId="3ea6119fb8850ac8" providerId="LiveId" clId="{0BEC7052-4480-4184-AFB0-46764AEFFC74}" dt="2021-02-09T22:13:54.678" v="3300" actId="478"/>
          <ac:spMkLst>
            <pc:docMk/>
            <pc:sldMk cId="1067806222" sldId="268"/>
            <ac:spMk id="7" creationId="{746CA5B7-0AD8-4529-9446-370B312D946A}"/>
          </ac:spMkLst>
        </pc:spChg>
        <pc:spChg chg="add mod">
          <ac:chgData name="Rosie Young" userId="3ea6119fb8850ac8" providerId="LiveId" clId="{0BEC7052-4480-4184-AFB0-46764AEFFC74}" dt="2021-02-09T22:14:18.970" v="3309" actId="207"/>
          <ac:spMkLst>
            <pc:docMk/>
            <pc:sldMk cId="1067806222" sldId="268"/>
            <ac:spMk id="8" creationId="{800C5217-BF17-4041-AE43-1591DD4D8027}"/>
          </ac:spMkLst>
        </pc:spChg>
        <pc:picChg chg="add mod">
          <ac:chgData name="Rosie Young" userId="3ea6119fb8850ac8" providerId="LiveId" clId="{0BEC7052-4480-4184-AFB0-46764AEFFC74}" dt="2021-02-09T22:12:20.371" v="3219" actId="1076"/>
          <ac:picMkLst>
            <pc:docMk/>
            <pc:sldMk cId="1067806222" sldId="268"/>
            <ac:picMk id="6" creationId="{C913B484-DFF8-4613-B342-AB48A2514653}"/>
          </ac:picMkLst>
        </pc:picChg>
      </pc:sldChg>
      <pc:sldChg chg="addSp modSp mod setBg modAnim modNotesTx">
        <pc:chgData name="Rosie Young" userId="3ea6119fb8850ac8" providerId="LiveId" clId="{0BEC7052-4480-4184-AFB0-46764AEFFC74}" dt="2021-02-10T17:01:22.296" v="4924"/>
        <pc:sldMkLst>
          <pc:docMk/>
          <pc:sldMk cId="2560047386" sldId="269"/>
        </pc:sldMkLst>
        <pc:spChg chg="mod">
          <ac:chgData name="Rosie Young" userId="3ea6119fb8850ac8" providerId="LiveId" clId="{0BEC7052-4480-4184-AFB0-46764AEFFC74}" dt="2021-02-10T16:41:11.786" v="3893" actId="1076"/>
          <ac:spMkLst>
            <pc:docMk/>
            <pc:sldMk cId="2560047386" sldId="269"/>
            <ac:spMk id="2" creationId="{7983DA88-A275-4CEE-AE83-2E3B334B283C}"/>
          </ac:spMkLst>
        </pc:spChg>
        <pc:spChg chg="add mod ord">
          <ac:chgData name="Rosie Young" userId="3ea6119fb8850ac8" providerId="LiveId" clId="{0BEC7052-4480-4184-AFB0-46764AEFFC74}" dt="2021-02-10T16:41:36.471" v="3899" actId="171"/>
          <ac:spMkLst>
            <pc:docMk/>
            <pc:sldMk cId="2560047386" sldId="269"/>
            <ac:spMk id="3" creationId="{7344E38C-3334-4556-8D5C-4F760F33E585}"/>
          </ac:spMkLst>
        </pc:spChg>
        <pc:spChg chg="mod">
          <ac:chgData name="Rosie Young" userId="3ea6119fb8850ac8" providerId="LiveId" clId="{0BEC7052-4480-4184-AFB0-46764AEFFC74}" dt="2021-02-10T17:01:08.439" v="4922" actId="20577"/>
          <ac:spMkLst>
            <pc:docMk/>
            <pc:sldMk cId="2560047386" sldId="269"/>
            <ac:spMk id="4" creationId="{094726FD-1D91-448C-82C7-672DC4E6EB15}"/>
          </ac:spMkLst>
        </pc:spChg>
        <pc:picChg chg="mod">
          <ac:chgData name="Rosie Young" userId="3ea6119fb8850ac8" providerId="LiveId" clId="{0BEC7052-4480-4184-AFB0-46764AEFFC74}" dt="2021-02-10T16:39:03.274" v="3863" actId="1076"/>
          <ac:picMkLst>
            <pc:docMk/>
            <pc:sldMk cId="2560047386" sldId="269"/>
            <ac:picMk id="5122" creationId="{BE3D1819-48D7-498E-AF5E-C5E4EFF66C11}"/>
          </ac:picMkLst>
        </pc:picChg>
      </pc:sldChg>
      <pc:sldChg chg="addSp delSp modSp new mod setBg modAnim modNotesTx">
        <pc:chgData name="Rosie Young" userId="3ea6119fb8850ac8" providerId="LiveId" clId="{0BEC7052-4480-4184-AFB0-46764AEFFC74}" dt="2021-02-10T16:52:59.701" v="4613"/>
        <pc:sldMkLst>
          <pc:docMk/>
          <pc:sldMk cId="2251058140" sldId="270"/>
        </pc:sldMkLst>
        <pc:spChg chg="mod">
          <ac:chgData name="Rosie Young" userId="3ea6119fb8850ac8" providerId="LiveId" clId="{0BEC7052-4480-4184-AFB0-46764AEFFC74}" dt="2021-02-09T21:32:24.286" v="813" actId="2711"/>
          <ac:spMkLst>
            <pc:docMk/>
            <pc:sldMk cId="2251058140" sldId="270"/>
            <ac:spMk id="2" creationId="{5ACB2D94-2925-4E01-B5EF-479DB3E1049B}"/>
          </ac:spMkLst>
        </pc:spChg>
        <pc:spChg chg="mod">
          <ac:chgData name="Rosie Young" userId="3ea6119fb8850ac8" providerId="LiveId" clId="{0BEC7052-4480-4184-AFB0-46764AEFFC74}" dt="2021-02-09T21:40:59.988" v="1683" actId="20577"/>
          <ac:spMkLst>
            <pc:docMk/>
            <pc:sldMk cId="2251058140" sldId="270"/>
            <ac:spMk id="3" creationId="{D78F9E98-E86D-42E0-BEF0-488F1C1F36FC}"/>
          </ac:spMkLst>
        </pc:spChg>
        <pc:spChg chg="add mod ord">
          <ac:chgData name="Rosie Young" userId="3ea6119fb8850ac8" providerId="LiveId" clId="{0BEC7052-4480-4184-AFB0-46764AEFFC74}" dt="2021-02-09T21:41:13.660" v="1684"/>
          <ac:spMkLst>
            <pc:docMk/>
            <pc:sldMk cId="2251058140" sldId="270"/>
            <ac:spMk id="4" creationId="{CA251E44-4BF0-45F0-9B53-95F79B4461F2}"/>
          </ac:spMkLst>
        </pc:spChg>
        <pc:spChg chg="add del">
          <ac:chgData name="Rosie Young" userId="3ea6119fb8850ac8" providerId="LiveId" clId="{0BEC7052-4480-4184-AFB0-46764AEFFC74}" dt="2021-02-09T21:40:17.652" v="1670" actId="478"/>
          <ac:spMkLst>
            <pc:docMk/>
            <pc:sldMk cId="2251058140" sldId="270"/>
            <ac:spMk id="7" creationId="{A535AF1E-FB79-49E3-8611-7F423ABF46BC}"/>
          </ac:spMkLst>
        </pc:spChg>
        <pc:spChg chg="add mod">
          <ac:chgData name="Rosie Young" userId="3ea6119fb8850ac8" providerId="LiveId" clId="{0BEC7052-4480-4184-AFB0-46764AEFFC74}" dt="2021-02-09T21:42:05.526" v="1689" actId="14100"/>
          <ac:spMkLst>
            <pc:docMk/>
            <pc:sldMk cId="2251058140" sldId="270"/>
            <ac:spMk id="8" creationId="{DEDA7AF5-0B51-48CB-9AB9-44493F6FBEDA}"/>
          </ac:spMkLst>
        </pc:spChg>
        <pc:spChg chg="add mod">
          <ac:chgData name="Rosie Young" userId="3ea6119fb8850ac8" providerId="LiveId" clId="{0BEC7052-4480-4184-AFB0-46764AEFFC74}" dt="2021-02-09T21:42:21.766" v="1692" actId="403"/>
          <ac:spMkLst>
            <pc:docMk/>
            <pc:sldMk cId="2251058140" sldId="270"/>
            <ac:spMk id="9" creationId="{807506F8-340D-4755-9D6C-B64423D72CBC}"/>
          </ac:spMkLst>
        </pc:spChg>
        <pc:picChg chg="add mod">
          <ac:chgData name="Rosie Young" userId="3ea6119fb8850ac8" providerId="LiveId" clId="{0BEC7052-4480-4184-AFB0-46764AEFFC74}" dt="2021-02-09T21:39:56.759" v="1668" actId="1076"/>
          <ac:picMkLst>
            <pc:docMk/>
            <pc:sldMk cId="2251058140" sldId="270"/>
            <ac:picMk id="6" creationId="{75B19F20-E96D-48D1-855A-9263C8B33C19}"/>
          </ac:picMkLst>
        </pc:picChg>
      </pc:sldChg>
      <pc:sldChg chg="addSp modSp new mod setBg modAnim">
        <pc:chgData name="Rosie Young" userId="3ea6119fb8850ac8" providerId="LiveId" clId="{0BEC7052-4480-4184-AFB0-46764AEFFC74}" dt="2021-02-10T17:01:50.180" v="4928"/>
        <pc:sldMkLst>
          <pc:docMk/>
          <pc:sldMk cId="2752986203" sldId="271"/>
        </pc:sldMkLst>
        <pc:spChg chg="mod">
          <ac:chgData name="Rosie Young" userId="3ea6119fb8850ac8" providerId="LiveId" clId="{0BEC7052-4480-4184-AFB0-46764AEFFC74}" dt="2021-02-10T16:44:56.527" v="4321" actId="2711"/>
          <ac:spMkLst>
            <pc:docMk/>
            <pc:sldMk cId="2752986203" sldId="271"/>
            <ac:spMk id="2" creationId="{9F28D2DE-74A5-4813-AD2A-EB43CC7D0A57}"/>
          </ac:spMkLst>
        </pc:spChg>
        <pc:spChg chg="mod">
          <ac:chgData name="Rosie Young" userId="3ea6119fb8850ac8" providerId="LiveId" clId="{0BEC7052-4480-4184-AFB0-46764AEFFC74}" dt="2021-02-10T16:50:09.808" v="4602" actId="20577"/>
          <ac:spMkLst>
            <pc:docMk/>
            <pc:sldMk cId="2752986203" sldId="271"/>
            <ac:spMk id="3" creationId="{CF8FBC6E-9F57-45DB-8282-C1846B435F2E}"/>
          </ac:spMkLst>
        </pc:spChg>
        <pc:spChg chg="add mod ord">
          <ac:chgData name="Rosie Young" userId="3ea6119fb8850ac8" providerId="LiveId" clId="{0BEC7052-4480-4184-AFB0-46764AEFFC74}" dt="2021-02-10T16:49:31.368" v="4592" actId="171"/>
          <ac:spMkLst>
            <pc:docMk/>
            <pc:sldMk cId="2752986203" sldId="271"/>
            <ac:spMk id="4" creationId="{3C7C7702-FE5A-41B9-A454-938654F894F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C670D-EAAD-4EC8-8643-5E6D8F6913C4}" type="datetimeFigureOut">
              <a:rPr lang="en-GB" smtClean="0"/>
              <a:pPr/>
              <a:t>12/02/2021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7B8724-E7F5-4112-94E4-FFF315A832FF}" type="slidenum">
              <a:rPr lang="en-GB" smtClean="0"/>
              <a:pPr/>
              <a:t>‹#›</a:t>
            </a:fld>
            <a:endParaRPr lang="en-GB"/>
          </a:p>
        </p:txBody>
      </p:sp>
    </p:spTree>
    <p:extLst>
      <p:ext uri="{BB962C8B-B14F-4D97-AF65-F5344CB8AC3E}">
        <p14:creationId xmlns:p14="http://schemas.microsoft.com/office/powerpoint/2010/main" xmlns="" val="203986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brain is technically ‘blind’. It is concealed within your skull and the only way it knows what is going on outside of your skull is by interpreting the information gathered by your senses- eyes nose skin mouth ears etc. Its job is to make sense of all this information. It does this by using the relevant data it already has stored, to try and predict what is happening.</a:t>
            </a:r>
          </a:p>
          <a:p>
            <a:r>
              <a:rPr lang="en-GB" dirty="0"/>
              <a:t>If the information it is seeing does not make sense, the brain must use its prior knowledge to ‘correct’ what is being perceived.</a:t>
            </a:r>
          </a:p>
          <a:p>
            <a:r>
              <a:rPr lang="en-GB" dirty="0"/>
              <a:t>It is continuously updating its prediction accuracy with the new knowledge it gains.</a:t>
            </a:r>
          </a:p>
        </p:txBody>
      </p:sp>
      <p:sp>
        <p:nvSpPr>
          <p:cNvPr id="4" name="Slide Number Placeholder 3"/>
          <p:cNvSpPr>
            <a:spLocks noGrp="1"/>
          </p:cNvSpPr>
          <p:nvPr>
            <p:ph type="sldNum" sz="quarter" idx="5"/>
          </p:nvPr>
        </p:nvSpPr>
        <p:spPr/>
        <p:txBody>
          <a:bodyPr/>
          <a:lstStyle/>
          <a:p>
            <a:fld id="{707B8724-E7F5-4112-94E4-FFF315A832FF}" type="slidenum">
              <a:rPr lang="en-GB" smtClean="0"/>
              <a:pPr/>
              <a:t>5</a:t>
            </a:fld>
            <a:endParaRPr lang="en-GB"/>
          </a:p>
        </p:txBody>
      </p:sp>
    </p:spTree>
    <p:extLst>
      <p:ext uri="{BB962C8B-B14F-4D97-AF65-F5344CB8AC3E}">
        <p14:creationId xmlns:p14="http://schemas.microsoft.com/office/powerpoint/2010/main" xmlns="" val="3984653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you can see, you can take the same coloured line, matched up against both squares, and they will be identical shades.</a:t>
            </a:r>
          </a:p>
        </p:txBody>
      </p:sp>
      <p:sp>
        <p:nvSpPr>
          <p:cNvPr id="4" name="Slide Number Placeholder 3"/>
          <p:cNvSpPr>
            <a:spLocks noGrp="1"/>
          </p:cNvSpPr>
          <p:nvPr>
            <p:ph type="sldNum" sz="quarter" idx="5"/>
          </p:nvPr>
        </p:nvSpPr>
        <p:spPr/>
        <p:txBody>
          <a:bodyPr/>
          <a:lstStyle/>
          <a:p>
            <a:fld id="{707B8724-E7F5-4112-94E4-FFF315A832FF}" type="slidenum">
              <a:rPr lang="en-GB" smtClean="0"/>
              <a:pPr/>
              <a:t>6</a:t>
            </a:fld>
            <a:endParaRPr lang="en-GB"/>
          </a:p>
        </p:txBody>
      </p:sp>
    </p:spTree>
    <p:extLst>
      <p:ext uri="{BB962C8B-B14F-4D97-AF65-F5344CB8AC3E}">
        <p14:creationId xmlns:p14="http://schemas.microsoft.com/office/powerpoint/2010/main" xmlns="" val="4027127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remember that your brain is constantly taking in information and using it to update the data it already holds. </a:t>
            </a:r>
            <a:r>
              <a:rPr lang="en-GB" dirty="0" err="1"/>
              <a:t>Eg</a:t>
            </a:r>
            <a:r>
              <a:rPr lang="en-GB" dirty="0"/>
              <a:t>- you reach out for a plate and its hot. Your brain updates its prediction so that next time you will be more cautious.</a:t>
            </a:r>
          </a:p>
        </p:txBody>
      </p:sp>
      <p:sp>
        <p:nvSpPr>
          <p:cNvPr id="4" name="Slide Number Placeholder 3"/>
          <p:cNvSpPr>
            <a:spLocks noGrp="1"/>
          </p:cNvSpPr>
          <p:nvPr>
            <p:ph type="sldNum" sz="quarter" idx="5"/>
          </p:nvPr>
        </p:nvSpPr>
        <p:spPr/>
        <p:txBody>
          <a:bodyPr/>
          <a:lstStyle/>
          <a:p>
            <a:fld id="{707B8724-E7F5-4112-94E4-FFF315A832FF}" type="slidenum">
              <a:rPr lang="en-GB" smtClean="0"/>
              <a:pPr/>
              <a:t>8</a:t>
            </a:fld>
            <a:endParaRPr lang="en-GB"/>
          </a:p>
        </p:txBody>
      </p:sp>
    </p:spTree>
    <p:extLst>
      <p:ext uri="{BB962C8B-B14F-4D97-AF65-F5344CB8AC3E}">
        <p14:creationId xmlns:p14="http://schemas.microsoft.com/office/powerpoint/2010/main" xmlns="" val="721112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Hold off on showing question 5 until AFTER the video</a:t>
            </a:r>
          </a:p>
        </p:txBody>
      </p:sp>
      <p:sp>
        <p:nvSpPr>
          <p:cNvPr id="4" name="Slide Number Placeholder 3"/>
          <p:cNvSpPr>
            <a:spLocks noGrp="1"/>
          </p:cNvSpPr>
          <p:nvPr>
            <p:ph type="sldNum" sz="quarter" idx="5"/>
          </p:nvPr>
        </p:nvSpPr>
        <p:spPr/>
        <p:txBody>
          <a:bodyPr/>
          <a:lstStyle/>
          <a:p>
            <a:fld id="{707B8724-E7F5-4112-94E4-FFF315A832FF}" type="slidenum">
              <a:rPr lang="en-GB" smtClean="0"/>
              <a:pPr/>
              <a:t>9</a:t>
            </a:fld>
            <a:endParaRPr lang="en-GB"/>
          </a:p>
        </p:txBody>
      </p:sp>
    </p:spTree>
    <p:extLst>
      <p:ext uri="{BB962C8B-B14F-4D97-AF65-F5344CB8AC3E}">
        <p14:creationId xmlns:p14="http://schemas.microsoft.com/office/powerpoint/2010/main" xmlns="" val="3468767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good news is, you aren’t going blind! In fact, 46% of participants in the original experiment could not see the gorilla! This links back to our previous knowledge of an event</a:t>
            </a:r>
          </a:p>
          <a:p>
            <a:r>
              <a:rPr lang="en-GB" dirty="0"/>
              <a:t>Our brain has been asked to focus on counting the number of passes, but even when the gorilla walks straight across our vision, our brain has used the assumption that  the likelihood of seeing a gorilla walking across the screen is highly unlikely, so it simply doesn’t register it.</a:t>
            </a:r>
          </a:p>
          <a:p>
            <a:endParaRPr lang="en-GB" dirty="0"/>
          </a:p>
        </p:txBody>
      </p:sp>
      <p:sp>
        <p:nvSpPr>
          <p:cNvPr id="4" name="Slide Number Placeholder 3"/>
          <p:cNvSpPr>
            <a:spLocks noGrp="1"/>
          </p:cNvSpPr>
          <p:nvPr>
            <p:ph type="sldNum" sz="quarter" idx="5"/>
          </p:nvPr>
        </p:nvSpPr>
        <p:spPr/>
        <p:txBody>
          <a:bodyPr/>
          <a:lstStyle/>
          <a:p>
            <a:fld id="{707B8724-E7F5-4112-94E4-FFF315A832FF}" type="slidenum">
              <a:rPr lang="en-GB" smtClean="0"/>
              <a:pPr/>
              <a:t>10</a:t>
            </a:fld>
            <a:endParaRPr lang="en-GB"/>
          </a:p>
        </p:txBody>
      </p:sp>
    </p:spTree>
    <p:extLst>
      <p:ext uri="{BB962C8B-B14F-4D97-AF65-F5344CB8AC3E}">
        <p14:creationId xmlns:p14="http://schemas.microsoft.com/office/powerpoint/2010/main" xmlns="" val="312269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an example: </a:t>
            </a:r>
            <a:r>
              <a:rPr lang="en-GB" sz="1800" dirty="0">
                <a:solidFill>
                  <a:srgbClr val="000000"/>
                </a:solidFill>
                <a:effectLst/>
                <a:latin typeface="Tahoma" panose="020B0604030504040204" pitchFamily="34" charset="0"/>
                <a:ea typeface="Times New Roman" panose="02020603050405020304" pitchFamily="18" charset="0"/>
              </a:rPr>
              <a:t>Loftus and Palmer, 1974, showed college students videos of car crashes. The students were split into groups, each group was asked “how fast were the cars going when they </a:t>
            </a:r>
            <a:r>
              <a:rPr lang="en-GB" b="0" i="0" dirty="0">
                <a:solidFill>
                  <a:srgbClr val="424242"/>
                </a:solidFill>
                <a:effectLst/>
                <a:latin typeface="Open Sans"/>
              </a:rPr>
              <a:t>smashed, collided, bumped, hit, contacted?”. Those with the most violent sounding words ‘smashed’, consistently estimated a higher speed than those which suggest a more gentle collision (contacted).</a:t>
            </a:r>
            <a:endParaRPr lang="en-GB" dirty="0"/>
          </a:p>
        </p:txBody>
      </p:sp>
      <p:sp>
        <p:nvSpPr>
          <p:cNvPr id="4" name="Slide Number Placeholder 3"/>
          <p:cNvSpPr>
            <a:spLocks noGrp="1"/>
          </p:cNvSpPr>
          <p:nvPr>
            <p:ph type="sldNum" sz="quarter" idx="5"/>
          </p:nvPr>
        </p:nvSpPr>
        <p:spPr/>
        <p:txBody>
          <a:bodyPr/>
          <a:lstStyle/>
          <a:p>
            <a:fld id="{707B8724-E7F5-4112-94E4-FFF315A832FF}" type="slidenum">
              <a:rPr lang="en-GB" smtClean="0"/>
              <a:pPr/>
              <a:t>12</a:t>
            </a:fld>
            <a:endParaRPr lang="en-GB"/>
          </a:p>
        </p:txBody>
      </p:sp>
    </p:spTree>
    <p:extLst>
      <p:ext uri="{BB962C8B-B14F-4D97-AF65-F5344CB8AC3E}">
        <p14:creationId xmlns:p14="http://schemas.microsoft.com/office/powerpoint/2010/main" xmlns="" val="624921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The time taken for your eyes to send a message to your brain is about 1/10</a:t>
            </a:r>
            <a:r>
              <a:rPr lang="en-GB" sz="1200" baseline="30000" dirty="0"/>
              <a:t>th</a:t>
            </a:r>
            <a:r>
              <a:rPr lang="en-GB" sz="1200" dirty="0"/>
              <a:t> of a second.</a:t>
            </a:r>
          </a:p>
          <a:p>
            <a:pPr marL="342900" indent="-342900">
              <a:buFont typeface="Arial" panose="020B0604020202020204" pitchFamily="34" charset="0"/>
              <a:buChar char="•"/>
            </a:pPr>
            <a:r>
              <a:rPr lang="en-GB" sz="1200" dirty="0"/>
              <a:t>We are constantly living 1/10</a:t>
            </a:r>
            <a:r>
              <a:rPr lang="en-GB" sz="1200" baseline="30000" dirty="0"/>
              <a:t>th</a:t>
            </a:r>
            <a:r>
              <a:rPr lang="en-GB" sz="1200" dirty="0"/>
              <a:t> of a second in the past.</a:t>
            </a:r>
          </a:p>
          <a:p>
            <a:endParaRPr lang="en-GB" sz="1200" dirty="0"/>
          </a:p>
          <a:p>
            <a:r>
              <a:rPr lang="en-GB" sz="1200" dirty="0"/>
              <a:t>The reason we can react so fast, and with some accuracy, is because of our predictions: your brain is predicting what will happen and how to react, based on its past experiences.</a:t>
            </a:r>
          </a:p>
          <a:p>
            <a:endParaRPr lang="en-GB" dirty="0"/>
          </a:p>
        </p:txBody>
      </p:sp>
      <p:sp>
        <p:nvSpPr>
          <p:cNvPr id="4" name="Slide Number Placeholder 3"/>
          <p:cNvSpPr>
            <a:spLocks noGrp="1"/>
          </p:cNvSpPr>
          <p:nvPr>
            <p:ph type="sldNum" sz="quarter" idx="5"/>
          </p:nvPr>
        </p:nvSpPr>
        <p:spPr/>
        <p:txBody>
          <a:bodyPr/>
          <a:lstStyle/>
          <a:p>
            <a:fld id="{707B8724-E7F5-4112-94E4-FFF315A832FF}" type="slidenum">
              <a:rPr lang="en-GB" smtClean="0"/>
              <a:pPr/>
              <a:t>14</a:t>
            </a:fld>
            <a:endParaRPr lang="en-GB"/>
          </a:p>
        </p:txBody>
      </p:sp>
    </p:spTree>
    <p:extLst>
      <p:ext uri="{BB962C8B-B14F-4D97-AF65-F5344CB8AC3E}">
        <p14:creationId xmlns:p14="http://schemas.microsoft.com/office/powerpoint/2010/main" xmlns="" val="2279381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6FF7E5-144A-4597-8E98-88FA972469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B64FF0CB-BDB0-4580-AD5F-40F31468A1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A42EFC9C-6A5C-4CE5-9DFB-DC4A87CE7F05}"/>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5" name="Footer Placeholder 4">
            <a:extLst>
              <a:ext uri="{FF2B5EF4-FFF2-40B4-BE49-F238E27FC236}">
                <a16:creationId xmlns:a16="http://schemas.microsoft.com/office/drawing/2014/main" xmlns="" id="{6C1255A4-0EC7-42F9-87D0-16B031D563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6EB6DCF-7E9B-41A0-A96D-244AC0548C97}"/>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2082577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4172AD-DFA0-416D-9B87-4FF224643B8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9207BF1-B2CE-49E9-81C5-891B3D6D05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A8B3AF0-F7F0-4F20-959D-9DB0159E71B6}"/>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5" name="Footer Placeholder 4">
            <a:extLst>
              <a:ext uri="{FF2B5EF4-FFF2-40B4-BE49-F238E27FC236}">
                <a16:creationId xmlns:a16="http://schemas.microsoft.com/office/drawing/2014/main" xmlns="" id="{3227E0AA-F83F-45EC-9D5C-8EDFD33172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1BDB410-6EC0-4BF1-B424-F1179ADCE9E4}"/>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122104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1464A37-9323-482D-B746-FD38B32734B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41D76AB-6A7C-40B2-BFFB-482E946CF6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281DF35-2044-4477-A28C-87EE0CBA8CA9}"/>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5" name="Footer Placeholder 4">
            <a:extLst>
              <a:ext uri="{FF2B5EF4-FFF2-40B4-BE49-F238E27FC236}">
                <a16:creationId xmlns:a16="http://schemas.microsoft.com/office/drawing/2014/main" xmlns="" id="{ED6245C5-4DBE-4C42-B11D-951EB54858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11053E6-D320-4010-9BED-455F42631983}"/>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340056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1547D0-E589-48DD-BB57-E26ADF16A1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1B4B6A9-F782-419B-B163-569D7F6EAE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0F41BDEF-D4DB-4965-8DD2-262FB4BB5DDA}"/>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5" name="Footer Placeholder 4">
            <a:extLst>
              <a:ext uri="{FF2B5EF4-FFF2-40B4-BE49-F238E27FC236}">
                <a16:creationId xmlns:a16="http://schemas.microsoft.com/office/drawing/2014/main" xmlns="" id="{87085D57-B71A-422F-8603-CCD2D4AE9F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5660741-935B-4CD8-B733-FF2E3CC5F8E7}"/>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53559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B347C3-95FF-4782-ABE8-1E016285CC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37533DC6-2039-4D84-B79B-92D7EE19B2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E1B70F6-2DDD-4378-ABE6-A41728F1095D}"/>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5" name="Footer Placeholder 4">
            <a:extLst>
              <a:ext uri="{FF2B5EF4-FFF2-40B4-BE49-F238E27FC236}">
                <a16:creationId xmlns:a16="http://schemas.microsoft.com/office/drawing/2014/main" xmlns="" id="{5CAB0D0C-5136-4E72-AEC8-799ED36CCA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14126E5-F688-4DC7-8DF5-D4163598A241}"/>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1454604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7A6C72-B8DF-493E-A896-3DCCB68710E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5109F4C-C2C2-4945-B3E0-3071E8EF21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E37CCEF2-FAB2-43E7-AFDC-89D3564F1A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646D418D-F49E-4F69-ACB1-1C0A96858B68}"/>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6" name="Footer Placeholder 5">
            <a:extLst>
              <a:ext uri="{FF2B5EF4-FFF2-40B4-BE49-F238E27FC236}">
                <a16:creationId xmlns:a16="http://schemas.microsoft.com/office/drawing/2014/main" xmlns="" id="{55213E31-7928-421F-B5CF-F795D4A2F4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0BDD69C-A238-4124-A7BA-6F06BD402817}"/>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10993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04FD8A-2DA7-46E3-AF13-1D18640BF1D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E4A07734-98DF-455B-B1E3-94609D4456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55F584F-D40E-426B-A0C9-790FFD18C1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B67C339-B5C3-4B06-8B2F-562E4C9D9A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0385C6A-6545-4BBD-B6BB-4ADB42FF5D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C1224F72-1036-4C7E-87D1-F2EBE5B4727D}"/>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8" name="Footer Placeholder 7">
            <a:extLst>
              <a:ext uri="{FF2B5EF4-FFF2-40B4-BE49-F238E27FC236}">
                <a16:creationId xmlns:a16="http://schemas.microsoft.com/office/drawing/2014/main" xmlns="" id="{07F9B1ED-6B56-4AA4-8402-7A8056B1D6C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3664E7FC-A247-4ADD-A80E-2F330A70D70B}"/>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1271992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8C2656-F4C4-40E6-8EF7-49C6753B436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F136CF67-501C-4FCF-94F9-1FADF68E60E3}"/>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4" name="Footer Placeholder 3">
            <a:extLst>
              <a:ext uri="{FF2B5EF4-FFF2-40B4-BE49-F238E27FC236}">
                <a16:creationId xmlns:a16="http://schemas.microsoft.com/office/drawing/2014/main" xmlns="" id="{AB6F0A5B-2DA4-45AF-A896-A277E98FAA2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AAFB71D8-CBCA-4DAE-A97C-9CE55D9F0B24}"/>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344971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594E286-DD20-4594-8636-5AFDA242A246}"/>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3" name="Footer Placeholder 2">
            <a:extLst>
              <a:ext uri="{FF2B5EF4-FFF2-40B4-BE49-F238E27FC236}">
                <a16:creationId xmlns:a16="http://schemas.microsoft.com/office/drawing/2014/main" xmlns="" id="{BFF5EE85-1EE2-449D-B96C-ECA6B47BE83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D4DEFC25-6EA3-458C-B892-68EB29BF41AE}"/>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3284614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43AA80-087B-4B5C-B2B0-3DCEAE4ADB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7279252-12BF-4E12-9F6A-9986D52F1A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47BD62E8-5D6D-4129-8C75-3A818F1F9E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E12F62B-FD06-4DCF-B41A-C85410149F70}"/>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6" name="Footer Placeholder 5">
            <a:extLst>
              <a:ext uri="{FF2B5EF4-FFF2-40B4-BE49-F238E27FC236}">
                <a16:creationId xmlns:a16="http://schemas.microsoft.com/office/drawing/2014/main" xmlns="" id="{16A9F854-5843-43F0-B23D-5A8FCDF189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278229F-A8D2-4B80-B594-6229292D6333}"/>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3471356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EA6080-5CDD-4CC7-B251-1503B76EAB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FFC23150-D26B-4C60-AD9E-D20B0E3D4F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1496362A-615C-4844-81F9-EE5E405EA3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0F773F3-329D-4E48-9069-584EA8BAD578}"/>
              </a:ext>
            </a:extLst>
          </p:cNvPr>
          <p:cNvSpPr>
            <a:spLocks noGrp="1"/>
          </p:cNvSpPr>
          <p:nvPr>
            <p:ph type="dt" sz="half" idx="10"/>
          </p:nvPr>
        </p:nvSpPr>
        <p:spPr/>
        <p:txBody>
          <a:bodyPr/>
          <a:lstStyle/>
          <a:p>
            <a:fld id="{D73B9D1D-293B-493F-8C4E-03C734F5046F}" type="datetimeFigureOut">
              <a:rPr lang="en-GB" smtClean="0"/>
              <a:pPr/>
              <a:t>12/02/2021</a:t>
            </a:fld>
            <a:endParaRPr lang="en-GB"/>
          </a:p>
        </p:txBody>
      </p:sp>
      <p:sp>
        <p:nvSpPr>
          <p:cNvPr id="6" name="Footer Placeholder 5">
            <a:extLst>
              <a:ext uri="{FF2B5EF4-FFF2-40B4-BE49-F238E27FC236}">
                <a16:creationId xmlns:a16="http://schemas.microsoft.com/office/drawing/2014/main" xmlns="" id="{BFDCD321-3946-4DDC-864B-B81F937DC8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04739F5F-FF5F-4EA2-89CA-CE0EB5A39590}"/>
              </a:ext>
            </a:extLst>
          </p:cNvPr>
          <p:cNvSpPr>
            <a:spLocks noGrp="1"/>
          </p:cNvSpPr>
          <p:nvPr>
            <p:ph type="sldNum" sz="quarter" idx="12"/>
          </p:nvPr>
        </p:nvSpPr>
        <p:spPr/>
        <p:txBody>
          <a:body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319987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E1DC21C-AD06-4D15-B90C-854B7BFB6D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7CD01A0-EA63-40DB-818D-1416E1909B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DA686DF-1ABC-4AD7-86BD-832EDA60F0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B9D1D-293B-493F-8C4E-03C734F5046F}" type="datetimeFigureOut">
              <a:rPr lang="en-GB" smtClean="0"/>
              <a:pPr/>
              <a:t>12/02/2021</a:t>
            </a:fld>
            <a:endParaRPr lang="en-GB"/>
          </a:p>
        </p:txBody>
      </p:sp>
      <p:sp>
        <p:nvSpPr>
          <p:cNvPr id="5" name="Footer Placeholder 4">
            <a:extLst>
              <a:ext uri="{FF2B5EF4-FFF2-40B4-BE49-F238E27FC236}">
                <a16:creationId xmlns:a16="http://schemas.microsoft.com/office/drawing/2014/main" xmlns="" id="{B13C3000-55C2-434B-87FE-86AC1D9A53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9A9FEA81-4103-4CA3-8707-BF891D4F18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6DC29-68C5-4F27-9D3D-446A6AC346F1}" type="slidenum">
              <a:rPr lang="en-GB" smtClean="0"/>
              <a:pPr/>
              <a:t>‹#›</a:t>
            </a:fld>
            <a:endParaRPr lang="en-GB"/>
          </a:p>
        </p:txBody>
      </p:sp>
    </p:spTree>
    <p:extLst>
      <p:ext uri="{BB962C8B-B14F-4D97-AF65-F5344CB8AC3E}">
        <p14:creationId xmlns:p14="http://schemas.microsoft.com/office/powerpoint/2010/main" xmlns="" val="484931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youtu.be/hvu4D1jngCY" TargetMode="Externa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8.png"/><Relationship Id="rId4" Type="http://schemas.openxmlformats.org/officeDocument/2006/relationships/image" Target="../media/image6.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youtu.be/mc0gQcP20pg" TargetMode="Externa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fda.gov/news-events/fda-voices/brain-implant-some-blind-people-shows-benefits-fdas-breakthrough-device-progra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5.png"/><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3" Type="http://schemas.openxmlformats.org/officeDocument/2006/relationships/hyperlink" Target="https://illuminion.de/illusions.html"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youtu.be/GCtTtKKAhyE" TargetMode="Externa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8.png"/><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youtu.be/vJG698U2Mvo"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1C4FDBE2-32F7-4AC4-A40C-C51C65B1D4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c 15">
            <a:extLst>
              <a:ext uri="{FF2B5EF4-FFF2-40B4-BE49-F238E27FC236}">
                <a16:creationId xmlns:a16="http://schemas.microsoft.com/office/drawing/2014/main" xmlns="" id="{E2B33195-5BCA-4BB7-A82D-6739522687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604789">
            <a:off x="675639" y="775849"/>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105CDDF6-CB43-4F50-B497-9599047B8540}"/>
              </a:ext>
            </a:extLst>
          </p:cNvPr>
          <p:cNvSpPr>
            <a:spLocks noGrp="1"/>
          </p:cNvSpPr>
          <p:nvPr>
            <p:ph type="ctrTitle"/>
          </p:nvPr>
        </p:nvSpPr>
        <p:spPr>
          <a:xfrm>
            <a:off x="892817" y="1370171"/>
            <a:ext cx="4425551" cy="2387600"/>
          </a:xfrm>
        </p:spPr>
        <p:txBody>
          <a:bodyPr>
            <a:normAutofit/>
          </a:bodyPr>
          <a:lstStyle/>
          <a:p>
            <a:pPr algn="l"/>
            <a:r>
              <a:rPr lang="en-GB" dirty="0">
                <a:solidFill>
                  <a:srgbClr val="FFFFFF"/>
                </a:solidFill>
              </a:rPr>
              <a:t>Can you trust your brain?</a:t>
            </a:r>
          </a:p>
        </p:txBody>
      </p:sp>
      <p:sp>
        <p:nvSpPr>
          <p:cNvPr id="3" name="Subtitle 2">
            <a:extLst>
              <a:ext uri="{FF2B5EF4-FFF2-40B4-BE49-F238E27FC236}">
                <a16:creationId xmlns:a16="http://schemas.microsoft.com/office/drawing/2014/main" xmlns="" id="{54ABA77B-AE41-481B-9CFF-B75062E060F4}"/>
              </a:ext>
            </a:extLst>
          </p:cNvPr>
          <p:cNvSpPr>
            <a:spLocks noGrp="1"/>
          </p:cNvSpPr>
          <p:nvPr>
            <p:ph type="subTitle" idx="1"/>
          </p:nvPr>
        </p:nvSpPr>
        <p:spPr>
          <a:xfrm>
            <a:off x="892817" y="3849845"/>
            <a:ext cx="4425551" cy="1881751"/>
          </a:xfrm>
        </p:spPr>
        <p:txBody>
          <a:bodyPr>
            <a:normAutofit/>
          </a:bodyPr>
          <a:lstStyle/>
          <a:p>
            <a:pPr algn="l"/>
            <a:endParaRPr lang="en-GB">
              <a:solidFill>
                <a:srgbClr val="FFFFFF"/>
              </a:solidFill>
            </a:endParaRPr>
          </a:p>
        </p:txBody>
      </p:sp>
      <p:sp>
        <p:nvSpPr>
          <p:cNvPr id="18" name="Oval 17">
            <a:extLst>
              <a:ext uri="{FF2B5EF4-FFF2-40B4-BE49-F238E27FC236}">
                <a16:creationId xmlns:a16="http://schemas.microsoft.com/office/drawing/2014/main" xmlns="" id="{CF8AD9F3-9AF6-494F-83A3-2F677563935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895976" y="2130090"/>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xmlns="" id="{11156773-3FB3-46D9-9F87-8212874048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813872" y="3116072"/>
            <a:ext cx="4378128" cy="3741928"/>
          </a:xfrm>
          <a:custGeom>
            <a:avLst/>
            <a:gdLst>
              <a:gd name="connsiteX0" fmla="*/ 2605183 w 4378128"/>
              <a:gd name="connsiteY0" fmla="*/ 0 h 3741928"/>
              <a:gd name="connsiteX1" fmla="*/ 4262321 w 4378128"/>
              <a:gd name="connsiteY1" fmla="*/ 594897 h 3741928"/>
              <a:gd name="connsiteX2" fmla="*/ 4378128 w 4378128"/>
              <a:gd name="connsiteY2" fmla="*/ 700149 h 3741928"/>
              <a:gd name="connsiteX3" fmla="*/ 4378128 w 4378128"/>
              <a:gd name="connsiteY3" fmla="*/ 3741928 h 3741928"/>
              <a:gd name="connsiteX4" fmla="*/ 263831 w 4378128"/>
              <a:gd name="connsiteY4" fmla="*/ 3741928 h 3741928"/>
              <a:gd name="connsiteX5" fmla="*/ 204729 w 4378128"/>
              <a:gd name="connsiteY5" fmla="*/ 3619238 h 3741928"/>
              <a:gd name="connsiteX6" fmla="*/ 0 w 4378128"/>
              <a:gd name="connsiteY6" fmla="*/ 2605183 h 3741928"/>
              <a:gd name="connsiteX7" fmla="*/ 2605183 w 4378128"/>
              <a:gd name="connsiteY7" fmla="*/ 0 h 374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8128" h="3741928">
                <a:moveTo>
                  <a:pt x="2605183" y="0"/>
                </a:moveTo>
                <a:cubicBezTo>
                  <a:pt x="3234659" y="0"/>
                  <a:pt x="3811992" y="223253"/>
                  <a:pt x="4262321" y="594897"/>
                </a:cubicBezTo>
                <a:lnTo>
                  <a:pt x="4378128" y="700149"/>
                </a:lnTo>
                <a:lnTo>
                  <a:pt x="4378128" y="3741928"/>
                </a:lnTo>
                <a:lnTo>
                  <a:pt x="263831" y="3741928"/>
                </a:lnTo>
                <a:lnTo>
                  <a:pt x="204729" y="3619238"/>
                </a:lnTo>
                <a:cubicBezTo>
                  <a:pt x="72899" y="3307558"/>
                  <a:pt x="0" y="2964884"/>
                  <a:pt x="0" y="2605183"/>
                </a:cubicBezTo>
                <a:cubicBezTo>
                  <a:pt x="0" y="1166380"/>
                  <a:pt x="1166380" y="0"/>
                  <a:pt x="260518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xmlns="" id="{E8EA24D0-C854-4AA8-B8FD-D252660D88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499731" y="1"/>
            <a:ext cx="4208478" cy="3678281"/>
          </a:xfrm>
          <a:custGeom>
            <a:avLst/>
            <a:gdLst>
              <a:gd name="connsiteX0" fmla="*/ 711074 w 4208478"/>
              <a:gd name="connsiteY0" fmla="*/ 0 h 3678281"/>
              <a:gd name="connsiteX1" fmla="*/ 3497404 w 4208478"/>
              <a:gd name="connsiteY1" fmla="*/ 0 h 3678281"/>
              <a:gd name="connsiteX2" fmla="*/ 3592161 w 4208478"/>
              <a:gd name="connsiteY2" fmla="*/ 86120 h 3678281"/>
              <a:gd name="connsiteX3" fmla="*/ 4208478 w 4208478"/>
              <a:gd name="connsiteY3" fmla="*/ 1574042 h 3678281"/>
              <a:gd name="connsiteX4" fmla="*/ 2104239 w 4208478"/>
              <a:gd name="connsiteY4" fmla="*/ 3678281 h 3678281"/>
              <a:gd name="connsiteX5" fmla="*/ 0 w 4208478"/>
              <a:gd name="connsiteY5" fmla="*/ 1574042 h 3678281"/>
              <a:gd name="connsiteX6" fmla="*/ 616318 w 4208478"/>
              <a:gd name="connsiteY6" fmla="*/ 86120 h 367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08478" h="3678281">
                <a:moveTo>
                  <a:pt x="711074" y="0"/>
                </a:moveTo>
                <a:lnTo>
                  <a:pt x="3497404" y="0"/>
                </a:lnTo>
                <a:lnTo>
                  <a:pt x="3592161" y="86120"/>
                </a:lnTo>
                <a:cubicBezTo>
                  <a:pt x="3972953" y="466913"/>
                  <a:pt x="4208478" y="992973"/>
                  <a:pt x="4208478" y="1574042"/>
                </a:cubicBezTo>
                <a:cubicBezTo>
                  <a:pt x="4208478" y="2736181"/>
                  <a:pt x="3266378" y="3678281"/>
                  <a:pt x="2104239" y="3678281"/>
                </a:cubicBezTo>
                <a:cubicBezTo>
                  <a:pt x="942100" y="3678281"/>
                  <a:pt x="0" y="2736181"/>
                  <a:pt x="0" y="1574042"/>
                </a:cubicBezTo>
                <a:cubicBezTo>
                  <a:pt x="0" y="992973"/>
                  <a:pt x="235525" y="466913"/>
                  <a:pt x="616318" y="8612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Graphic 5" descr="Brain in head with solid fill">
            <a:extLst>
              <a:ext uri="{FF2B5EF4-FFF2-40B4-BE49-F238E27FC236}">
                <a16:creationId xmlns:a16="http://schemas.microsoft.com/office/drawing/2014/main" xmlns="" id="{EA53A243-F627-4036-BA65-B103E5184FE5}"/>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5982586" y="36929"/>
            <a:ext cx="3079143" cy="3079143"/>
          </a:xfrm>
          <a:custGeom>
            <a:avLst/>
            <a:gdLst/>
            <a:ahLst/>
            <a:cxnLst/>
            <a:rect l="l" t="t" r="r" b="b"/>
            <a:pathLst>
              <a:path w="2833631" h="2677010">
                <a:moveTo>
                  <a:pt x="49418" y="0"/>
                </a:moveTo>
                <a:lnTo>
                  <a:pt x="2784213" y="0"/>
                </a:lnTo>
                <a:cubicBezTo>
                  <a:pt x="2811506" y="0"/>
                  <a:pt x="2833631" y="22125"/>
                  <a:pt x="2833631" y="49418"/>
                </a:cubicBezTo>
                <a:lnTo>
                  <a:pt x="2833631" y="2627592"/>
                </a:lnTo>
                <a:cubicBezTo>
                  <a:pt x="2833631" y="2654885"/>
                  <a:pt x="2811506" y="2677010"/>
                  <a:pt x="2784213" y="2677010"/>
                </a:cubicBezTo>
                <a:lnTo>
                  <a:pt x="49418" y="2677010"/>
                </a:lnTo>
                <a:cubicBezTo>
                  <a:pt x="22125" y="2677010"/>
                  <a:pt x="0" y="2654885"/>
                  <a:pt x="0" y="2627592"/>
                </a:cubicBezTo>
                <a:lnTo>
                  <a:pt x="0" y="49418"/>
                </a:lnTo>
                <a:cubicBezTo>
                  <a:pt x="0" y="22125"/>
                  <a:pt x="22125" y="0"/>
                  <a:pt x="49418" y="0"/>
                </a:cubicBezTo>
                <a:close/>
              </a:path>
            </a:pathLst>
          </a:custGeom>
        </p:spPr>
      </p:pic>
      <p:pic>
        <p:nvPicPr>
          <p:cNvPr id="8" name="Graphic 7" descr="Brain outline">
            <a:extLst>
              <a:ext uri="{FF2B5EF4-FFF2-40B4-BE49-F238E27FC236}">
                <a16:creationId xmlns:a16="http://schemas.microsoft.com/office/drawing/2014/main" xmlns="" id="{42C4EE6D-9F47-4F28-A646-E5D2367657D8}"/>
              </a:ext>
            </a:extLst>
          </p:cNvPr>
          <p:cNvPicPr>
            <a:picLocks noChangeAspect="1"/>
          </p:cNvPicPr>
          <p:nvPr/>
        </p:nvPicPr>
        <p:blipFill>
          <a:blip r:embed="rId4">
            <a:extLst>
              <a:ext uri="{28A0092B-C50C-407E-A947-70E740481C1C}">
                <a14:useLocalDpi xmlns:a14="http://schemas.microsoft.com/office/drawing/2010/main" xmlns="" val="0"/>
              </a:ext>
              <a:ext uri="{96DAC541-7B7A-43D3-8B79-37D633B846F1}">
                <asvg:svgBlip xmlns:asvg="http://schemas.microsoft.com/office/drawing/2016/SVG/main" xmlns="" r:embed="rId5"/>
              </a:ext>
            </a:extLst>
          </a:blip>
          <a:stretch>
            <a:fillRect/>
          </a:stretch>
        </p:blipFill>
        <p:spPr>
          <a:xfrm>
            <a:off x="8794614" y="3656650"/>
            <a:ext cx="2962275" cy="2962275"/>
          </a:xfrm>
          <a:prstGeom prst="rect">
            <a:avLst/>
          </a:prstGeom>
        </p:spPr>
      </p:pic>
    </p:spTree>
    <p:extLst>
      <p:ext uri="{BB962C8B-B14F-4D97-AF65-F5344CB8AC3E}">
        <p14:creationId xmlns:p14="http://schemas.microsoft.com/office/powerpoint/2010/main" xmlns="" val="141796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3BA5E2-928E-479E-8225-982CF4CEC2B5}"/>
              </a:ext>
            </a:extLst>
          </p:cNvPr>
          <p:cNvSpPr>
            <a:spLocks noGrp="1"/>
          </p:cNvSpPr>
          <p:nvPr>
            <p:ph type="title"/>
          </p:nvPr>
        </p:nvSpPr>
        <p:spPr/>
        <p:txBody>
          <a:bodyPr/>
          <a:lstStyle/>
          <a:p>
            <a:r>
              <a:rPr lang="en-GB" dirty="0">
                <a:latin typeface="Cabin Sketch" panose="020B0503050202020004" pitchFamily="34" charset="0"/>
              </a:rPr>
              <a:t>How did you miss that Gorilla?!</a:t>
            </a:r>
          </a:p>
        </p:txBody>
      </p:sp>
      <p:sp>
        <p:nvSpPr>
          <p:cNvPr id="4" name="Rectangle 3">
            <a:extLst>
              <a:ext uri="{FF2B5EF4-FFF2-40B4-BE49-F238E27FC236}">
                <a16:creationId xmlns:a16="http://schemas.microsoft.com/office/drawing/2014/main" xmlns="" id="{3120122C-F08B-4DD4-B4BA-3F015A088848}"/>
              </a:ext>
            </a:extLst>
          </p:cNvPr>
          <p:cNvSpPr/>
          <p:nvPr/>
        </p:nvSpPr>
        <p:spPr>
          <a:xfrm>
            <a:off x="495300" y="1466850"/>
            <a:ext cx="11115675" cy="50260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A1250B0E-73E2-496B-8D03-A3D145CD8F29}"/>
              </a:ext>
            </a:extLst>
          </p:cNvPr>
          <p:cNvSpPr>
            <a:spLocks noGrp="1"/>
          </p:cNvSpPr>
          <p:nvPr>
            <p:ph idx="1"/>
          </p:nvPr>
        </p:nvSpPr>
        <p:spPr>
          <a:xfrm>
            <a:off x="581025" y="1624805"/>
            <a:ext cx="10772775" cy="4710113"/>
          </a:xfrm>
        </p:spPr>
        <p:txBody>
          <a:bodyPr>
            <a:normAutofit fontScale="92500" lnSpcReduction="10000"/>
          </a:bodyPr>
          <a:lstStyle/>
          <a:p>
            <a:pPr marL="0" indent="0">
              <a:buNone/>
            </a:pPr>
            <a:r>
              <a:rPr lang="en-GB" dirty="0"/>
              <a:t>You can now see that whilst we might be ‘seeing’, we are not really perceiving.</a:t>
            </a:r>
          </a:p>
          <a:p>
            <a:pPr marL="0" indent="0">
              <a:buNone/>
            </a:pPr>
            <a:r>
              <a:rPr lang="en-GB" dirty="0"/>
              <a:t>This is called ‘inattentional blindness’.</a:t>
            </a:r>
          </a:p>
          <a:p>
            <a:pPr marL="0" indent="0">
              <a:buNone/>
            </a:pPr>
            <a:endParaRPr lang="en-GB" dirty="0"/>
          </a:p>
          <a:p>
            <a:pPr marL="0" indent="0">
              <a:buNone/>
            </a:pPr>
            <a:r>
              <a:rPr lang="en-GB" b="1" dirty="0"/>
              <a:t>Inattentional blindness</a:t>
            </a:r>
            <a:r>
              <a:rPr lang="en-GB" dirty="0"/>
              <a:t>= the failure to perceive an unexpected object or event due to lack of attention. </a:t>
            </a:r>
          </a:p>
          <a:p>
            <a:pPr marL="0" indent="0">
              <a:buNone/>
            </a:pPr>
            <a:endParaRPr lang="en-GB" dirty="0"/>
          </a:p>
          <a:p>
            <a:pPr marL="0" indent="0">
              <a:buNone/>
            </a:pPr>
            <a:r>
              <a:rPr lang="en-GB" u="sng" dirty="0"/>
              <a:t>What is the likelihood of seeing a gorilla in that scenario? </a:t>
            </a:r>
          </a:p>
          <a:p>
            <a:pPr marL="0" indent="0">
              <a:buNone/>
            </a:pPr>
            <a:r>
              <a:rPr lang="en-GB" dirty="0"/>
              <a:t>Your brain has </a:t>
            </a:r>
            <a:r>
              <a:rPr lang="en-GB" b="1" dirty="0"/>
              <a:t>no previous experience </a:t>
            </a:r>
            <a:r>
              <a:rPr lang="en-GB" dirty="0"/>
              <a:t>of this occurring, so it is even less likely to notice it even when it plain sight!</a:t>
            </a:r>
          </a:p>
          <a:p>
            <a:pPr marL="0" indent="0">
              <a:buNone/>
            </a:pPr>
            <a:endParaRPr lang="en-GB" dirty="0"/>
          </a:p>
          <a:p>
            <a:pPr marL="0" indent="0">
              <a:buNone/>
            </a:pPr>
            <a:r>
              <a:rPr lang="en-GB" dirty="0">
                <a:latin typeface="Bungee Inline" pitchFamily="2" charset="0"/>
              </a:rPr>
              <a:t>QUESTION 6: </a:t>
            </a:r>
            <a:r>
              <a:rPr lang="en-GB" dirty="0"/>
              <a:t>Write down a definition of ‘Inattentional Blindness’</a:t>
            </a:r>
          </a:p>
          <a:p>
            <a:pPr marL="0" indent="0">
              <a:buNone/>
            </a:pPr>
            <a:endParaRPr lang="en-GB" dirty="0"/>
          </a:p>
        </p:txBody>
      </p:sp>
      <p:pic>
        <p:nvPicPr>
          <p:cNvPr id="6" name="Graphic 5" descr="Gorilla with solid fill">
            <a:extLst>
              <a:ext uri="{FF2B5EF4-FFF2-40B4-BE49-F238E27FC236}">
                <a16:creationId xmlns:a16="http://schemas.microsoft.com/office/drawing/2014/main" xmlns="" id="{C913B484-DFF8-4613-B342-AB48A2514653}"/>
              </a:ext>
            </a:extLst>
          </p:cNvPr>
          <p:cNvPicPr>
            <a:picLocks noChangeAspect="1"/>
          </p:cNvPicPr>
          <p:nvPr/>
        </p:nvPicPr>
        <p:blipFill>
          <a:blip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p:blipFill>
        <p:spPr>
          <a:xfrm>
            <a:off x="9634537" y="56356"/>
            <a:ext cx="1719263" cy="1719263"/>
          </a:xfrm>
          <a:prstGeom prst="rect">
            <a:avLst/>
          </a:prstGeom>
        </p:spPr>
      </p:pic>
      <p:sp>
        <p:nvSpPr>
          <p:cNvPr id="8" name="Rectangle 7">
            <a:extLst>
              <a:ext uri="{FF2B5EF4-FFF2-40B4-BE49-F238E27FC236}">
                <a16:creationId xmlns:a16="http://schemas.microsoft.com/office/drawing/2014/main" xmlns="" id="{800C5217-BF17-4041-AE43-1591DD4D8027}"/>
              </a:ext>
            </a:extLst>
          </p:cNvPr>
          <p:cNvSpPr/>
          <p:nvPr/>
        </p:nvSpPr>
        <p:spPr>
          <a:xfrm>
            <a:off x="581025" y="2924175"/>
            <a:ext cx="10772775" cy="876300"/>
          </a:xfrm>
          <a:prstGeom prst="rect">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106780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D73E0222-85B1-4319-830C-10139C39402A}"/>
              </a:ext>
            </a:extLst>
          </p:cNvPr>
          <p:cNvSpPr/>
          <p:nvPr/>
        </p:nvSpPr>
        <p:spPr>
          <a:xfrm>
            <a:off x="661987" y="1690688"/>
            <a:ext cx="10868025" cy="48815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1F7C053A-5C7D-4A59-B21C-D13561757C16}"/>
              </a:ext>
            </a:extLst>
          </p:cNvPr>
          <p:cNvSpPr>
            <a:spLocks noGrp="1"/>
          </p:cNvSpPr>
          <p:nvPr>
            <p:ph type="title"/>
          </p:nvPr>
        </p:nvSpPr>
        <p:spPr/>
        <p:txBody>
          <a:bodyPr/>
          <a:lstStyle/>
          <a:p>
            <a:r>
              <a:rPr lang="en-GB" dirty="0">
                <a:latin typeface="Cabin Sketch" panose="020B0503050202020004" pitchFamily="34" charset="0"/>
              </a:rPr>
              <a:t>If we cant trust our perception, what about our memory?</a:t>
            </a:r>
          </a:p>
        </p:txBody>
      </p:sp>
      <p:sp>
        <p:nvSpPr>
          <p:cNvPr id="3" name="Content Placeholder 2">
            <a:extLst>
              <a:ext uri="{FF2B5EF4-FFF2-40B4-BE49-F238E27FC236}">
                <a16:creationId xmlns:a16="http://schemas.microsoft.com/office/drawing/2014/main" xmlns="" id="{5D1EB16C-BBD7-4133-B07C-7CC2E161A07F}"/>
              </a:ext>
            </a:extLst>
          </p:cNvPr>
          <p:cNvSpPr>
            <a:spLocks noGrp="1"/>
          </p:cNvSpPr>
          <p:nvPr>
            <p:ph idx="1"/>
          </p:nvPr>
        </p:nvSpPr>
        <p:spPr/>
        <p:txBody>
          <a:bodyPr/>
          <a:lstStyle/>
          <a:p>
            <a:r>
              <a:rPr lang="en-GB" dirty="0"/>
              <a:t>Listen to this video and follow the instructions. </a:t>
            </a:r>
          </a:p>
          <a:p>
            <a:r>
              <a:rPr lang="en-GB" dirty="0"/>
              <a:t>Use your activity sheet to write down which words you remember</a:t>
            </a:r>
          </a:p>
          <a:p>
            <a:pPr marL="0" indent="0">
              <a:buNone/>
            </a:pPr>
            <a:r>
              <a:rPr lang="en-GB" dirty="0">
                <a:hlinkClick r:id="rId2"/>
              </a:rPr>
              <a:t>https://youtu.be/hvu4D1jngCY</a:t>
            </a:r>
            <a:r>
              <a:rPr lang="en-GB" dirty="0"/>
              <a:t> </a:t>
            </a:r>
          </a:p>
        </p:txBody>
      </p:sp>
      <p:pic>
        <p:nvPicPr>
          <p:cNvPr id="4" name="Graphic 3" descr="Pencil outline">
            <a:extLst>
              <a:ext uri="{FF2B5EF4-FFF2-40B4-BE49-F238E27FC236}">
                <a16:creationId xmlns:a16="http://schemas.microsoft.com/office/drawing/2014/main" xmlns="" id="{F32FF3B3-45E8-4EBE-B084-1728F5815D3B}"/>
              </a:ext>
            </a:extLst>
          </p:cNvPr>
          <p:cNvPicPr>
            <a:picLocks noChangeAspect="1"/>
          </p:cNvPicPr>
          <p:nvPr/>
        </p:nvPicPr>
        <p:blipFill>
          <a:blip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p:blipFill>
        <p:spPr>
          <a:xfrm>
            <a:off x="8215465" y="2571749"/>
            <a:ext cx="2371725" cy="2371725"/>
          </a:xfrm>
          <a:prstGeom prst="rect">
            <a:avLst/>
          </a:prstGeom>
        </p:spPr>
      </p:pic>
      <p:pic>
        <p:nvPicPr>
          <p:cNvPr id="7" name="Graphic 6" descr="Ear with solid fill">
            <a:extLst>
              <a:ext uri="{FF2B5EF4-FFF2-40B4-BE49-F238E27FC236}">
                <a16:creationId xmlns:a16="http://schemas.microsoft.com/office/drawing/2014/main" xmlns="" id="{5ECD6D2C-1F20-4709-BF3A-769CDDDC3024}"/>
              </a:ext>
            </a:extLst>
          </p:cNvPr>
          <p:cNvPicPr>
            <a:picLocks noChangeAspect="1"/>
          </p:cNvPicPr>
          <p:nvPr/>
        </p:nvPicPr>
        <p:blipFill>
          <a:blip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p:blipFill>
        <p:spPr>
          <a:xfrm>
            <a:off x="9853612" y="149225"/>
            <a:ext cx="1676400" cy="1676400"/>
          </a:xfrm>
          <a:prstGeom prst="rect">
            <a:avLst/>
          </a:prstGeom>
        </p:spPr>
      </p:pic>
    </p:spTree>
    <p:extLst>
      <p:ext uri="{BB962C8B-B14F-4D97-AF65-F5344CB8AC3E}">
        <p14:creationId xmlns:p14="http://schemas.microsoft.com/office/powerpoint/2010/main" xmlns="" val="2194110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5DED4E-BE83-459A-AE89-0000A83307AF}"/>
              </a:ext>
            </a:extLst>
          </p:cNvPr>
          <p:cNvSpPr>
            <a:spLocks noGrp="1"/>
          </p:cNvSpPr>
          <p:nvPr>
            <p:ph type="title"/>
          </p:nvPr>
        </p:nvSpPr>
        <p:spPr/>
        <p:txBody>
          <a:bodyPr/>
          <a:lstStyle/>
          <a:p>
            <a:r>
              <a:rPr lang="en-GB" dirty="0">
                <a:latin typeface="Cabin Sketch" panose="020B0503050202020004" pitchFamily="34" charset="0"/>
              </a:rPr>
              <a:t>Why might this be a problem?</a:t>
            </a:r>
          </a:p>
        </p:txBody>
      </p:sp>
      <p:sp>
        <p:nvSpPr>
          <p:cNvPr id="4" name="Rectangle 3">
            <a:extLst>
              <a:ext uri="{FF2B5EF4-FFF2-40B4-BE49-F238E27FC236}">
                <a16:creationId xmlns:a16="http://schemas.microsoft.com/office/drawing/2014/main" xmlns="" id="{765CF401-DAB9-4F5F-8F45-DDFDBAE19335}"/>
              </a:ext>
            </a:extLst>
          </p:cNvPr>
          <p:cNvSpPr/>
          <p:nvPr/>
        </p:nvSpPr>
        <p:spPr>
          <a:xfrm>
            <a:off x="523875" y="1520825"/>
            <a:ext cx="11144250" cy="4972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3384B5DB-1823-43A1-B068-0247ED5979F0}"/>
              </a:ext>
            </a:extLst>
          </p:cNvPr>
          <p:cNvSpPr>
            <a:spLocks noGrp="1"/>
          </p:cNvSpPr>
          <p:nvPr>
            <p:ph idx="1"/>
          </p:nvPr>
        </p:nvSpPr>
        <p:spPr/>
        <p:txBody>
          <a:bodyPr/>
          <a:lstStyle/>
          <a:p>
            <a:r>
              <a:rPr lang="en-GB" dirty="0">
                <a:latin typeface="Bungee Inline" pitchFamily="2" charset="0"/>
              </a:rPr>
              <a:t>QUESTION 7:</a:t>
            </a:r>
            <a:r>
              <a:rPr lang="en-GB" dirty="0"/>
              <a:t>Can you think of any examples where not being able to recall something accurately might be a problem?</a:t>
            </a:r>
          </a:p>
          <a:p>
            <a:endParaRPr lang="en-GB" dirty="0"/>
          </a:p>
          <a:p>
            <a:r>
              <a:rPr lang="en-GB" dirty="0"/>
              <a:t>Elizabeth Loftus has done lots of work on Eye witness testimony reliability. Things that can have large impacts on the recall of memory:</a:t>
            </a:r>
          </a:p>
          <a:p>
            <a:r>
              <a:rPr lang="en-GB" dirty="0"/>
              <a:t>Leading questions (from police etc)</a:t>
            </a:r>
          </a:p>
          <a:p>
            <a:r>
              <a:rPr lang="en-GB" dirty="0"/>
              <a:t>Post- event discussion</a:t>
            </a:r>
          </a:p>
          <a:p>
            <a:r>
              <a:rPr lang="en-GB" dirty="0"/>
              <a:t>These can lead to wrongful convictions</a:t>
            </a:r>
          </a:p>
          <a:p>
            <a:endParaRPr lang="en-GB" dirty="0"/>
          </a:p>
          <a:p>
            <a:endParaRPr lang="en-GB" dirty="0"/>
          </a:p>
        </p:txBody>
      </p:sp>
    </p:spTree>
    <p:extLst>
      <p:ext uri="{BB962C8B-B14F-4D97-AF65-F5344CB8AC3E}">
        <p14:creationId xmlns:p14="http://schemas.microsoft.com/office/powerpoint/2010/main" xmlns="" val="137715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A7016E-EFF3-4E1B-9C1E-7CD34F5F062E}"/>
              </a:ext>
            </a:extLst>
          </p:cNvPr>
          <p:cNvSpPr>
            <a:spLocks noGrp="1"/>
          </p:cNvSpPr>
          <p:nvPr>
            <p:ph type="title"/>
          </p:nvPr>
        </p:nvSpPr>
        <p:spPr/>
        <p:txBody>
          <a:bodyPr/>
          <a:lstStyle/>
          <a:p>
            <a:r>
              <a:rPr lang="en-GB" dirty="0">
                <a:latin typeface="Cabin Sketch" panose="020B0503050202020004" pitchFamily="34" charset="0"/>
              </a:rPr>
              <a:t>Finally, can you see the future?</a:t>
            </a:r>
          </a:p>
        </p:txBody>
      </p:sp>
      <p:sp>
        <p:nvSpPr>
          <p:cNvPr id="5" name="Rectangle 4">
            <a:extLst>
              <a:ext uri="{FF2B5EF4-FFF2-40B4-BE49-F238E27FC236}">
                <a16:creationId xmlns:a16="http://schemas.microsoft.com/office/drawing/2014/main" xmlns="" id="{A1739B11-3A5C-40C6-81AA-4DBB5B3B20EA}"/>
              </a:ext>
            </a:extLst>
          </p:cNvPr>
          <p:cNvSpPr/>
          <p:nvPr/>
        </p:nvSpPr>
        <p:spPr>
          <a:xfrm>
            <a:off x="600075" y="1514475"/>
            <a:ext cx="11144250" cy="4829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002E6306-7C89-4DFF-BA21-40142853A271}"/>
              </a:ext>
            </a:extLst>
          </p:cNvPr>
          <p:cNvSpPr>
            <a:spLocks noGrp="1"/>
          </p:cNvSpPr>
          <p:nvPr>
            <p:ph idx="1"/>
          </p:nvPr>
        </p:nvSpPr>
        <p:spPr/>
        <p:txBody>
          <a:bodyPr/>
          <a:lstStyle/>
          <a:p>
            <a:r>
              <a:rPr lang="en-GB" dirty="0"/>
              <a:t>If I told you that you could see the future, you might think I was mad, but hear me out.</a:t>
            </a:r>
          </a:p>
          <a:p>
            <a:r>
              <a:rPr lang="en-GB" dirty="0"/>
              <a:t>Watch this clip and note down what you see on </a:t>
            </a:r>
            <a:r>
              <a:rPr lang="en-GB" dirty="0">
                <a:latin typeface="Bungee Inline" pitchFamily="2" charset="0"/>
              </a:rPr>
              <a:t>QUESTION 8 </a:t>
            </a:r>
            <a:r>
              <a:rPr lang="en-GB" dirty="0"/>
              <a:t>of your activity sheet: </a:t>
            </a:r>
          </a:p>
          <a:p>
            <a:r>
              <a:rPr lang="en-GB" dirty="0">
                <a:hlinkClick r:id="rId2"/>
              </a:rPr>
              <a:t>https://youtu.be/mc0gQcP20pg</a:t>
            </a:r>
            <a:r>
              <a:rPr lang="en-GB" dirty="0"/>
              <a:t> </a:t>
            </a:r>
          </a:p>
          <a:p>
            <a:pPr marL="0" indent="0">
              <a:buNone/>
            </a:pPr>
            <a:endParaRPr lang="en-GB" dirty="0"/>
          </a:p>
        </p:txBody>
      </p:sp>
      <p:pic>
        <p:nvPicPr>
          <p:cNvPr id="4" name="Graphic 3" descr="Pencil outline">
            <a:extLst>
              <a:ext uri="{FF2B5EF4-FFF2-40B4-BE49-F238E27FC236}">
                <a16:creationId xmlns:a16="http://schemas.microsoft.com/office/drawing/2014/main" xmlns="" id="{8E5C85B2-4961-43A6-883F-AC66C6E14E52}"/>
              </a:ext>
            </a:extLst>
          </p:cNvPr>
          <p:cNvPicPr>
            <a:picLocks noChangeAspect="1"/>
          </p:cNvPicPr>
          <p:nvPr/>
        </p:nvPicPr>
        <p:blipFill>
          <a:blip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p:blipFill>
        <p:spPr>
          <a:xfrm>
            <a:off x="9144000" y="3355104"/>
            <a:ext cx="1550271" cy="1550271"/>
          </a:xfrm>
          <a:prstGeom prst="rect">
            <a:avLst/>
          </a:prstGeom>
        </p:spPr>
      </p:pic>
    </p:spTree>
    <p:extLst>
      <p:ext uri="{BB962C8B-B14F-4D97-AF65-F5344CB8AC3E}">
        <p14:creationId xmlns:p14="http://schemas.microsoft.com/office/powerpoint/2010/main" xmlns="" val="634502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83DA88-A275-4CEE-AE83-2E3B334B283C}"/>
              </a:ext>
            </a:extLst>
          </p:cNvPr>
          <p:cNvSpPr>
            <a:spLocks noGrp="1"/>
          </p:cNvSpPr>
          <p:nvPr>
            <p:ph type="title"/>
          </p:nvPr>
        </p:nvSpPr>
        <p:spPr>
          <a:xfrm>
            <a:off x="631794" y="162341"/>
            <a:ext cx="10515600" cy="1325563"/>
          </a:xfrm>
        </p:spPr>
        <p:txBody>
          <a:bodyPr>
            <a:normAutofit/>
          </a:bodyPr>
          <a:lstStyle/>
          <a:p>
            <a:r>
              <a:rPr lang="en-GB" sz="4800" dirty="0">
                <a:latin typeface="Cabin Sketch" panose="020B0503050202020004" pitchFamily="34" charset="0"/>
              </a:rPr>
              <a:t>Why is this?</a:t>
            </a:r>
          </a:p>
        </p:txBody>
      </p:sp>
      <p:sp>
        <p:nvSpPr>
          <p:cNvPr id="3" name="Rectangle 2">
            <a:extLst>
              <a:ext uri="{FF2B5EF4-FFF2-40B4-BE49-F238E27FC236}">
                <a16:creationId xmlns:a16="http://schemas.microsoft.com/office/drawing/2014/main" xmlns="" id="{7344E38C-3334-4556-8D5C-4F760F33E585}"/>
              </a:ext>
            </a:extLst>
          </p:cNvPr>
          <p:cNvSpPr/>
          <p:nvPr/>
        </p:nvSpPr>
        <p:spPr>
          <a:xfrm>
            <a:off x="476250" y="1383129"/>
            <a:ext cx="11325225" cy="51891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See the source image">
            <a:extLst>
              <a:ext uri="{FF2B5EF4-FFF2-40B4-BE49-F238E27FC236}">
                <a16:creationId xmlns:a16="http://schemas.microsoft.com/office/drawing/2014/main" xmlns="" id="{BE3D1819-48D7-498E-AF5E-C5E4EFF66C11}"/>
              </a:ext>
            </a:extLst>
          </p:cNvPr>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bwMode="auto">
          <a:xfrm>
            <a:off x="7188231" y="1487904"/>
            <a:ext cx="4514850" cy="27622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a:extLst>
              <a:ext uri="{FF2B5EF4-FFF2-40B4-BE49-F238E27FC236}">
                <a16:creationId xmlns:a16="http://schemas.microsoft.com/office/drawing/2014/main" xmlns="" id="{094726FD-1D91-448C-82C7-672DC4E6EB15}"/>
              </a:ext>
            </a:extLst>
          </p:cNvPr>
          <p:cNvSpPr txBox="1"/>
          <p:nvPr/>
        </p:nvSpPr>
        <p:spPr>
          <a:xfrm>
            <a:off x="631794" y="1383129"/>
            <a:ext cx="6476167" cy="4893647"/>
          </a:xfrm>
          <a:prstGeom prst="rect">
            <a:avLst/>
          </a:prstGeom>
          <a:noFill/>
        </p:spPr>
        <p:txBody>
          <a:bodyPr wrap="square" rtlCol="0">
            <a:spAutoFit/>
          </a:bodyPr>
          <a:lstStyle/>
          <a:p>
            <a:r>
              <a:rPr lang="en-GB" sz="2400" dirty="0"/>
              <a:t>The time taken for your eyes to send a message to your brain is about </a:t>
            </a:r>
            <a:r>
              <a:rPr lang="en-GB" sz="2400" b="1" dirty="0"/>
              <a:t>1/10</a:t>
            </a:r>
            <a:r>
              <a:rPr lang="en-GB" sz="2400" b="1" baseline="30000" dirty="0"/>
              <a:t>th</a:t>
            </a:r>
            <a:r>
              <a:rPr lang="en-GB" sz="2400" b="1" dirty="0"/>
              <a:t> of a second.</a:t>
            </a:r>
          </a:p>
          <a:p>
            <a:pPr marL="342900" indent="-342900">
              <a:buFont typeface="Arial" panose="020B0604020202020204" pitchFamily="34" charset="0"/>
              <a:buChar char="•"/>
            </a:pPr>
            <a:r>
              <a:rPr lang="en-GB" sz="2400" dirty="0"/>
              <a:t>We are constantly living 1/10</a:t>
            </a:r>
            <a:r>
              <a:rPr lang="en-GB" sz="2400" baseline="30000" dirty="0"/>
              <a:t>th</a:t>
            </a:r>
            <a:r>
              <a:rPr lang="en-GB" sz="2400" dirty="0"/>
              <a:t> of a second in the past.</a:t>
            </a:r>
          </a:p>
          <a:p>
            <a:endParaRPr lang="en-GB" sz="2400" dirty="0"/>
          </a:p>
          <a:p>
            <a:r>
              <a:rPr lang="en-GB" sz="2400" dirty="0"/>
              <a:t>Your brain is predicting what will happen and how to react, based on its </a:t>
            </a:r>
            <a:r>
              <a:rPr lang="en-GB" sz="2400" b="1" dirty="0"/>
              <a:t>past experiences.</a:t>
            </a:r>
          </a:p>
          <a:p>
            <a:pPr marL="342900" indent="-342900">
              <a:buFont typeface="Arial" panose="020B0604020202020204" pitchFamily="34" charset="0"/>
              <a:buChar char="•"/>
            </a:pPr>
            <a:r>
              <a:rPr lang="en-GB" sz="2400" dirty="0"/>
              <a:t>This is why you see the ball disappear mid air.</a:t>
            </a:r>
          </a:p>
          <a:p>
            <a:pPr marL="342900" indent="-342900">
              <a:buFont typeface="Arial" panose="020B0604020202020204" pitchFamily="34" charset="0"/>
              <a:buChar char="•"/>
            </a:pPr>
            <a:endParaRPr lang="en-GB" sz="2400" dirty="0"/>
          </a:p>
          <a:p>
            <a:r>
              <a:rPr lang="en-GB" sz="2400" dirty="0"/>
              <a:t>Your brain has registered that the man has went to throw the ball upwards</a:t>
            </a:r>
            <a:r>
              <a:rPr lang="en-GB" sz="2400" dirty="0">
                <a:sym typeface="Wingdings" panose="05000000000000000000" pitchFamily="2" charset="2"/>
              </a:rPr>
              <a:t> </a:t>
            </a:r>
            <a:r>
              <a:rPr lang="en-GB" sz="2400" b="1" dirty="0"/>
              <a:t>predicted</a:t>
            </a:r>
            <a:r>
              <a:rPr lang="en-GB" sz="2400" dirty="0"/>
              <a:t> that it </a:t>
            </a:r>
            <a:r>
              <a:rPr lang="en-GB" sz="2400" b="1" dirty="0"/>
              <a:t>was thrown- </a:t>
            </a:r>
            <a:r>
              <a:rPr lang="en-GB" sz="2400" dirty="0"/>
              <a:t>your brain had no way of knowing that the man would conceal it in his hand.</a:t>
            </a:r>
          </a:p>
        </p:txBody>
      </p:sp>
      <p:sp>
        <p:nvSpPr>
          <p:cNvPr id="5" name="TextBox 4">
            <a:extLst>
              <a:ext uri="{FF2B5EF4-FFF2-40B4-BE49-F238E27FC236}">
                <a16:creationId xmlns:a16="http://schemas.microsoft.com/office/drawing/2014/main" xmlns="" id="{6F604F21-7C63-496F-8F2C-836B63732B74}"/>
              </a:ext>
            </a:extLst>
          </p:cNvPr>
          <p:cNvSpPr txBox="1"/>
          <p:nvPr/>
        </p:nvSpPr>
        <p:spPr>
          <a:xfrm>
            <a:off x="7457242" y="4922975"/>
            <a:ext cx="3764132" cy="400110"/>
          </a:xfrm>
          <a:prstGeom prst="rect">
            <a:avLst/>
          </a:prstGeom>
          <a:noFill/>
        </p:spPr>
        <p:txBody>
          <a:bodyPr wrap="square" rtlCol="0">
            <a:spAutoFit/>
          </a:bodyPr>
          <a:lstStyle/>
          <a:p>
            <a:r>
              <a:rPr lang="en-GB" sz="1000" dirty="0">
                <a:hlinkClick r:id="rId4"/>
              </a:rPr>
              <a:t>Brain Implant for Some Blind People Shows Benefits of FDA’s Breakthrough Device Program | FDA</a:t>
            </a:r>
            <a:endParaRPr lang="en-GB" sz="1000" dirty="0"/>
          </a:p>
        </p:txBody>
      </p:sp>
    </p:spTree>
    <p:extLst>
      <p:ext uri="{BB962C8B-B14F-4D97-AF65-F5344CB8AC3E}">
        <p14:creationId xmlns:p14="http://schemas.microsoft.com/office/powerpoint/2010/main" xmlns="" val="256004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 calcmode="lin" valueType="num">
                                      <p:cBhvr additive="base">
                                        <p:cTn id="18"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28D2DE-74A5-4813-AD2A-EB43CC7D0A57}"/>
              </a:ext>
            </a:extLst>
          </p:cNvPr>
          <p:cNvSpPr>
            <a:spLocks noGrp="1"/>
          </p:cNvSpPr>
          <p:nvPr>
            <p:ph type="title"/>
          </p:nvPr>
        </p:nvSpPr>
        <p:spPr/>
        <p:txBody>
          <a:bodyPr/>
          <a:lstStyle/>
          <a:p>
            <a:r>
              <a:rPr lang="en-GB" dirty="0">
                <a:latin typeface="Cabin Sketch" panose="020B0503050202020004" pitchFamily="34" charset="0"/>
              </a:rPr>
              <a:t>Your brain is a powerful tool…</a:t>
            </a:r>
          </a:p>
        </p:txBody>
      </p:sp>
      <p:sp>
        <p:nvSpPr>
          <p:cNvPr id="4" name="Rectangle 3">
            <a:extLst>
              <a:ext uri="{FF2B5EF4-FFF2-40B4-BE49-F238E27FC236}">
                <a16:creationId xmlns:a16="http://schemas.microsoft.com/office/drawing/2014/main" xmlns="" id="{3C7C7702-FE5A-41B9-A454-938654F894F2}"/>
              </a:ext>
            </a:extLst>
          </p:cNvPr>
          <p:cNvSpPr/>
          <p:nvPr/>
        </p:nvSpPr>
        <p:spPr>
          <a:xfrm>
            <a:off x="561975" y="1524000"/>
            <a:ext cx="11039475" cy="4838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CF8FBC6E-9F57-45DB-8282-C1846B435F2E}"/>
              </a:ext>
            </a:extLst>
          </p:cNvPr>
          <p:cNvSpPr>
            <a:spLocks noGrp="1"/>
          </p:cNvSpPr>
          <p:nvPr>
            <p:ph idx="1"/>
          </p:nvPr>
        </p:nvSpPr>
        <p:spPr/>
        <p:txBody>
          <a:bodyPr>
            <a:normAutofit/>
          </a:bodyPr>
          <a:lstStyle/>
          <a:p>
            <a:pPr marL="0" indent="0">
              <a:buNone/>
            </a:pPr>
            <a:r>
              <a:rPr lang="en-GB" dirty="0"/>
              <a:t>…but don’t be fooled!</a:t>
            </a:r>
          </a:p>
          <a:p>
            <a:pPr marL="0" indent="0">
              <a:buNone/>
            </a:pPr>
            <a:endParaRPr lang="en-GB" dirty="0"/>
          </a:p>
          <a:p>
            <a:pPr marL="0" indent="0">
              <a:buNone/>
            </a:pPr>
            <a:r>
              <a:rPr lang="en-GB" dirty="0">
                <a:latin typeface="Bungee Inline" pitchFamily="2" charset="0"/>
              </a:rPr>
              <a:t>Summary:</a:t>
            </a:r>
          </a:p>
          <a:p>
            <a:r>
              <a:rPr lang="en-GB" dirty="0"/>
              <a:t>Seeing and perceiving really is believing. Everything you see, and the way you understand it, is a product of YOU.</a:t>
            </a:r>
          </a:p>
          <a:p>
            <a:pPr lvl="1"/>
            <a:r>
              <a:rPr lang="en-GB" sz="2800" dirty="0"/>
              <a:t>Your emotions, memories and biases</a:t>
            </a:r>
          </a:p>
          <a:p>
            <a:r>
              <a:rPr lang="en-GB" dirty="0"/>
              <a:t>Don’t believe everything you see or hear!</a:t>
            </a:r>
          </a:p>
          <a:p>
            <a:pPr lvl="1"/>
            <a:r>
              <a:rPr lang="en-GB" sz="2800" dirty="0"/>
              <a:t>Never stop questioning and challenging your reality, it might even help you see it from another’s perspective.</a:t>
            </a:r>
          </a:p>
        </p:txBody>
      </p:sp>
    </p:spTree>
    <p:extLst>
      <p:ext uri="{BB962C8B-B14F-4D97-AF65-F5344CB8AC3E}">
        <p14:creationId xmlns:p14="http://schemas.microsoft.com/office/powerpoint/2010/main" xmlns="" val="2752986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1489B2B-794A-4D4E-9030-915D9A733FCC}"/>
              </a:ext>
            </a:extLst>
          </p:cNvPr>
          <p:cNvSpPr>
            <a:spLocks noGrp="1"/>
          </p:cNvSpPr>
          <p:nvPr>
            <p:ph idx="1"/>
          </p:nvPr>
        </p:nvSpPr>
        <p:spPr>
          <a:xfrm>
            <a:off x="866775" y="800100"/>
            <a:ext cx="10458450" cy="5257800"/>
          </a:xfrm>
          <a:solidFill>
            <a:schemeClr val="bg1"/>
          </a:solidFill>
        </p:spPr>
        <p:txBody>
          <a:bodyPr>
            <a:normAutofit lnSpcReduction="10000"/>
          </a:bodyPr>
          <a:lstStyle/>
          <a:p>
            <a:pPr marL="0" indent="0">
              <a:buNone/>
            </a:pPr>
            <a:endParaRPr lang="en-GB" dirty="0"/>
          </a:p>
          <a:p>
            <a:pPr marL="0" indent="0">
              <a:buNone/>
            </a:pPr>
            <a:r>
              <a:rPr lang="en-GB" dirty="0"/>
              <a:t>Lets delve into the world of </a:t>
            </a:r>
            <a:r>
              <a:rPr lang="en-GB" dirty="0">
                <a:latin typeface="Bungee Inline" pitchFamily="2" charset="0"/>
              </a:rPr>
              <a:t>illusion</a:t>
            </a:r>
            <a:r>
              <a:rPr lang="en-GB" dirty="0"/>
              <a:t>, where you get to test your memory, attention and whether or not you can see the future!</a:t>
            </a:r>
          </a:p>
          <a:p>
            <a:pPr marL="0" indent="0">
              <a:buNone/>
            </a:pPr>
            <a:endParaRPr lang="en-GB" dirty="0"/>
          </a:p>
          <a:p>
            <a:pPr marL="0" indent="0">
              <a:buNone/>
            </a:pPr>
            <a:endParaRPr lang="en-GB" dirty="0"/>
          </a:p>
          <a:p>
            <a:pPr marL="0" indent="0">
              <a:buNone/>
            </a:pPr>
            <a:r>
              <a:rPr lang="en-GB" dirty="0"/>
              <a:t>There is going to be a couple of questions to help you along the way. Whenever you see this icon…                 </a:t>
            </a:r>
          </a:p>
          <a:p>
            <a:pPr marL="0" indent="0">
              <a:buNone/>
            </a:pPr>
            <a:endParaRPr lang="en-GB" dirty="0"/>
          </a:p>
          <a:p>
            <a:pPr marL="0" indent="0">
              <a:buNone/>
            </a:pPr>
            <a:endParaRPr lang="en-GB" dirty="0"/>
          </a:p>
          <a:p>
            <a:pPr marL="0" indent="0">
              <a:buNone/>
            </a:pPr>
            <a:r>
              <a:rPr lang="en-GB" dirty="0"/>
              <a:t>                                                      </a:t>
            </a:r>
          </a:p>
          <a:p>
            <a:pPr marL="0" indent="0">
              <a:buNone/>
            </a:pPr>
            <a:r>
              <a:rPr lang="en-GB" dirty="0"/>
              <a:t>                                                 …make sure to refer to your activity sheet.</a:t>
            </a:r>
          </a:p>
        </p:txBody>
      </p:sp>
      <p:pic>
        <p:nvPicPr>
          <p:cNvPr id="4" name="Graphic 3" descr="Pencil outline">
            <a:extLst>
              <a:ext uri="{FF2B5EF4-FFF2-40B4-BE49-F238E27FC236}">
                <a16:creationId xmlns:a16="http://schemas.microsoft.com/office/drawing/2014/main" xmlns="" id="{509285C7-C998-406A-AF13-9A18D05651E9}"/>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5062690" y="3530599"/>
            <a:ext cx="1300009" cy="1300009"/>
          </a:xfrm>
          <a:prstGeom prst="rect">
            <a:avLst/>
          </a:prstGeom>
        </p:spPr>
      </p:pic>
      <p:sp>
        <p:nvSpPr>
          <p:cNvPr id="5" name="Explosion: 14 Points 4">
            <a:extLst>
              <a:ext uri="{FF2B5EF4-FFF2-40B4-BE49-F238E27FC236}">
                <a16:creationId xmlns:a16="http://schemas.microsoft.com/office/drawing/2014/main" xmlns="" id="{0DBF22F9-7956-44B2-BE23-8BC2C892991E}"/>
              </a:ext>
            </a:extLst>
          </p:cNvPr>
          <p:cNvSpPr/>
          <p:nvPr/>
        </p:nvSpPr>
        <p:spPr>
          <a:xfrm rot="813241">
            <a:off x="4272823" y="3034542"/>
            <a:ext cx="3240934" cy="2456440"/>
          </a:xfrm>
          <a:prstGeom prst="irregularSeal2">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315368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4D171A1C-5BA2-4112-9505-7D7D39363B52}"/>
              </a:ext>
            </a:extLst>
          </p:cNvPr>
          <p:cNvSpPr/>
          <p:nvPr/>
        </p:nvSpPr>
        <p:spPr>
          <a:xfrm>
            <a:off x="504825" y="1395329"/>
            <a:ext cx="11182350" cy="5229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85C409B7-C001-4BA6-8E32-4FD6CE474472}"/>
              </a:ext>
            </a:extLst>
          </p:cNvPr>
          <p:cNvSpPr>
            <a:spLocks noGrp="1"/>
          </p:cNvSpPr>
          <p:nvPr>
            <p:ph type="title"/>
          </p:nvPr>
        </p:nvSpPr>
        <p:spPr/>
        <p:txBody>
          <a:bodyPr/>
          <a:lstStyle/>
          <a:p>
            <a:r>
              <a:rPr lang="en-GB" dirty="0">
                <a:latin typeface="Cabin Sketch" panose="020B0503050202020004" pitchFamily="34" charset="0"/>
              </a:rPr>
              <a:t>Take a look at the following illusion:</a:t>
            </a:r>
          </a:p>
        </p:txBody>
      </p:sp>
      <p:pic>
        <p:nvPicPr>
          <p:cNvPr id="1026" name="Picture 2" descr="See the source image">
            <a:extLst>
              <a:ext uri="{FF2B5EF4-FFF2-40B4-BE49-F238E27FC236}">
                <a16:creationId xmlns:a16="http://schemas.microsoft.com/office/drawing/2014/main" xmlns="" id="{04ACB819-AD4B-44A4-8761-B6847C207714}"/>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603250" y="1395329"/>
            <a:ext cx="6445250" cy="501031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a:extLst>
              <a:ext uri="{FF2B5EF4-FFF2-40B4-BE49-F238E27FC236}">
                <a16:creationId xmlns:a16="http://schemas.microsoft.com/office/drawing/2014/main" xmlns="" id="{03666CB5-ABC1-499D-972B-8C062565A82C}"/>
              </a:ext>
            </a:extLst>
          </p:cNvPr>
          <p:cNvSpPr txBox="1"/>
          <p:nvPr/>
        </p:nvSpPr>
        <p:spPr>
          <a:xfrm>
            <a:off x="6934201" y="2143125"/>
            <a:ext cx="4654550" cy="3046988"/>
          </a:xfrm>
          <a:prstGeom prst="rect">
            <a:avLst/>
          </a:prstGeom>
          <a:solidFill>
            <a:schemeClr val="bg1"/>
          </a:solidFill>
        </p:spPr>
        <p:txBody>
          <a:bodyPr wrap="square" rtlCol="0">
            <a:spAutoFit/>
          </a:bodyPr>
          <a:lstStyle/>
          <a:p>
            <a:r>
              <a:rPr lang="en-GB" sz="2400" dirty="0">
                <a:latin typeface="Bungee Inline" pitchFamily="2" charset="0"/>
              </a:rPr>
              <a:t>Question 1:</a:t>
            </a:r>
          </a:p>
          <a:p>
            <a:r>
              <a:rPr lang="en-GB" sz="2800" dirty="0"/>
              <a:t>Can you see the difference between square A </a:t>
            </a:r>
          </a:p>
          <a:p>
            <a:r>
              <a:rPr lang="en-GB" sz="2800" dirty="0"/>
              <a:t>and B?</a:t>
            </a:r>
          </a:p>
          <a:p>
            <a:endParaRPr lang="en-GB" sz="2800" dirty="0"/>
          </a:p>
          <a:p>
            <a:r>
              <a:rPr lang="en-GB" sz="2800" dirty="0"/>
              <a:t>Write your answer on your answer sheet</a:t>
            </a:r>
          </a:p>
        </p:txBody>
      </p:sp>
      <p:pic>
        <p:nvPicPr>
          <p:cNvPr id="6" name="Graphic 5" descr="Pencil outline">
            <a:extLst>
              <a:ext uri="{FF2B5EF4-FFF2-40B4-BE49-F238E27FC236}">
                <a16:creationId xmlns:a16="http://schemas.microsoft.com/office/drawing/2014/main" xmlns="" id="{ECE84CBF-6EB7-46F6-B7D2-A16A32F4B804}"/>
              </a:ext>
            </a:extLst>
          </p:cNvPr>
          <p:cNvPicPr>
            <a:picLocks noChangeAspect="1"/>
          </p:cNvPicPr>
          <p:nvPr/>
        </p:nvPicPr>
        <p:blipFill>
          <a:blip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p:blipFill>
        <p:spPr>
          <a:xfrm>
            <a:off x="9261476" y="4553788"/>
            <a:ext cx="1785688" cy="1785688"/>
          </a:xfrm>
          <a:prstGeom prst="rect">
            <a:avLst/>
          </a:prstGeom>
        </p:spPr>
      </p:pic>
      <p:pic>
        <p:nvPicPr>
          <p:cNvPr id="7" name="Graphic 6" descr="Eye with solid fill">
            <a:extLst>
              <a:ext uri="{FF2B5EF4-FFF2-40B4-BE49-F238E27FC236}">
                <a16:creationId xmlns:a16="http://schemas.microsoft.com/office/drawing/2014/main" xmlns="" id="{E8421C96-9759-410A-8CE0-63801C4176B5}"/>
              </a:ext>
            </a:extLst>
          </p:cNvPr>
          <p:cNvPicPr>
            <a:picLocks noChangeAspect="1"/>
          </p:cNvPicPr>
          <p:nvPr/>
        </p:nvPicPr>
        <p:blipFill>
          <a:blip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p:blipFill>
        <p:spPr>
          <a:xfrm>
            <a:off x="10331450" y="-103400"/>
            <a:ext cx="1590675" cy="1590675"/>
          </a:xfrm>
          <a:prstGeom prst="rect">
            <a:avLst/>
          </a:prstGeom>
        </p:spPr>
      </p:pic>
    </p:spTree>
    <p:extLst>
      <p:ext uri="{BB962C8B-B14F-4D97-AF65-F5344CB8AC3E}">
        <p14:creationId xmlns:p14="http://schemas.microsoft.com/office/powerpoint/2010/main" xmlns="" val="3927183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2770B65-898C-4863-8272-265D2F43E4D8}"/>
              </a:ext>
            </a:extLst>
          </p:cNvPr>
          <p:cNvSpPr/>
          <p:nvPr/>
        </p:nvSpPr>
        <p:spPr>
          <a:xfrm>
            <a:off x="581025" y="1285875"/>
            <a:ext cx="11239500" cy="529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155064EB-8C51-45E3-8009-1518C47DCCC4}"/>
              </a:ext>
            </a:extLst>
          </p:cNvPr>
          <p:cNvSpPr>
            <a:spLocks noGrp="1"/>
          </p:cNvSpPr>
          <p:nvPr>
            <p:ph type="title"/>
          </p:nvPr>
        </p:nvSpPr>
        <p:spPr/>
        <p:txBody>
          <a:bodyPr/>
          <a:lstStyle/>
          <a:p>
            <a:r>
              <a:rPr lang="en-GB" dirty="0">
                <a:latin typeface="Cabin Sketch" panose="020B0503050202020004" pitchFamily="34" charset="0"/>
              </a:rPr>
              <a:t>What about now?</a:t>
            </a:r>
          </a:p>
        </p:txBody>
      </p:sp>
      <p:pic>
        <p:nvPicPr>
          <p:cNvPr id="2050" name="Picture 2" descr="See the source image">
            <a:extLst>
              <a:ext uri="{FF2B5EF4-FFF2-40B4-BE49-F238E27FC236}">
                <a16:creationId xmlns:a16="http://schemas.microsoft.com/office/drawing/2014/main" xmlns="" id="{619FC37D-0A86-42B1-B1D6-0B2D7E10D9D4}"/>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733424" y="1477168"/>
            <a:ext cx="6200775" cy="482282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a:extLst>
              <a:ext uri="{FF2B5EF4-FFF2-40B4-BE49-F238E27FC236}">
                <a16:creationId xmlns:a16="http://schemas.microsoft.com/office/drawing/2014/main" xmlns="" id="{9D8E9111-9EC6-4D16-9D32-39393D078C54}"/>
              </a:ext>
            </a:extLst>
          </p:cNvPr>
          <p:cNvSpPr txBox="1"/>
          <p:nvPr/>
        </p:nvSpPr>
        <p:spPr>
          <a:xfrm>
            <a:off x="6989986" y="2003315"/>
            <a:ext cx="4363814" cy="2677656"/>
          </a:xfrm>
          <a:prstGeom prst="rect">
            <a:avLst/>
          </a:prstGeom>
          <a:noFill/>
        </p:spPr>
        <p:txBody>
          <a:bodyPr wrap="square" rtlCol="0">
            <a:spAutoFit/>
          </a:bodyPr>
          <a:lstStyle/>
          <a:p>
            <a:r>
              <a:rPr lang="en-GB" sz="2800" dirty="0"/>
              <a:t>Now that the context of the photo has been removed, you no longer difference between A and B.</a:t>
            </a:r>
          </a:p>
          <a:p>
            <a:endParaRPr lang="en-GB" sz="2800" dirty="0"/>
          </a:p>
          <a:p>
            <a:r>
              <a:rPr lang="en-GB" sz="2800" b="1" dirty="0"/>
              <a:t>Why is this?</a:t>
            </a:r>
          </a:p>
        </p:txBody>
      </p:sp>
      <p:sp>
        <p:nvSpPr>
          <p:cNvPr id="6" name="TextBox 5">
            <a:extLst>
              <a:ext uri="{FF2B5EF4-FFF2-40B4-BE49-F238E27FC236}">
                <a16:creationId xmlns:a16="http://schemas.microsoft.com/office/drawing/2014/main" xmlns="" id="{B02BE6DE-F3F9-466E-85F4-490F6076717E}"/>
              </a:ext>
            </a:extLst>
          </p:cNvPr>
          <p:cNvSpPr txBox="1"/>
          <p:nvPr/>
        </p:nvSpPr>
        <p:spPr>
          <a:xfrm>
            <a:off x="994299" y="5734975"/>
            <a:ext cx="2139518" cy="307777"/>
          </a:xfrm>
          <a:prstGeom prst="rect">
            <a:avLst/>
          </a:prstGeom>
          <a:noFill/>
        </p:spPr>
        <p:txBody>
          <a:bodyPr wrap="square" rtlCol="0">
            <a:spAutoFit/>
          </a:bodyPr>
          <a:lstStyle/>
          <a:p>
            <a:r>
              <a:rPr lang="en-GB" sz="1400" dirty="0" err="1">
                <a:hlinkClick r:id="rId3"/>
              </a:rPr>
              <a:t>Illuminion</a:t>
            </a:r>
            <a:r>
              <a:rPr lang="en-GB" sz="1400" dirty="0">
                <a:hlinkClick r:id="rId3"/>
              </a:rPr>
              <a:t>: Visual illusions</a:t>
            </a:r>
            <a:endParaRPr lang="en-GB" sz="1400" dirty="0"/>
          </a:p>
        </p:txBody>
      </p:sp>
    </p:spTree>
    <p:extLst>
      <p:ext uri="{BB962C8B-B14F-4D97-AF65-F5344CB8AC3E}">
        <p14:creationId xmlns:p14="http://schemas.microsoft.com/office/powerpoint/2010/main" xmlns="" val="1905430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CB2D94-2925-4E01-B5EF-479DB3E1049B}"/>
              </a:ext>
            </a:extLst>
          </p:cNvPr>
          <p:cNvSpPr>
            <a:spLocks noGrp="1"/>
          </p:cNvSpPr>
          <p:nvPr>
            <p:ph type="title"/>
          </p:nvPr>
        </p:nvSpPr>
        <p:spPr/>
        <p:txBody>
          <a:bodyPr/>
          <a:lstStyle/>
          <a:p>
            <a:r>
              <a:rPr lang="en-GB" dirty="0">
                <a:latin typeface="Cabin Sketch" panose="020B0503050202020004" pitchFamily="34" charset="0"/>
              </a:rPr>
              <a:t>How your brain perceives…</a:t>
            </a:r>
          </a:p>
        </p:txBody>
      </p:sp>
      <p:sp>
        <p:nvSpPr>
          <p:cNvPr id="4" name="Rectangle 3">
            <a:extLst>
              <a:ext uri="{FF2B5EF4-FFF2-40B4-BE49-F238E27FC236}">
                <a16:creationId xmlns:a16="http://schemas.microsoft.com/office/drawing/2014/main" xmlns="" id="{CA251E44-4BF0-45F0-9B53-95F79B4461F2}"/>
              </a:ext>
            </a:extLst>
          </p:cNvPr>
          <p:cNvSpPr/>
          <p:nvPr/>
        </p:nvSpPr>
        <p:spPr>
          <a:xfrm>
            <a:off x="419100" y="1476375"/>
            <a:ext cx="11296650" cy="49434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Block B must have been a lighter shade to begin with, in order to be appearing the same shade as A when in a shadow.</a:t>
            </a:r>
          </a:p>
          <a:p>
            <a:pPr algn="ctr"/>
            <a:endParaRPr lang="en-GB" dirty="0"/>
          </a:p>
        </p:txBody>
      </p:sp>
      <p:sp>
        <p:nvSpPr>
          <p:cNvPr id="3" name="Content Placeholder 2">
            <a:extLst>
              <a:ext uri="{FF2B5EF4-FFF2-40B4-BE49-F238E27FC236}">
                <a16:creationId xmlns:a16="http://schemas.microsoft.com/office/drawing/2014/main" xmlns="" id="{D78F9E98-E86D-42E0-BEF0-488F1C1F36FC}"/>
              </a:ext>
            </a:extLst>
          </p:cNvPr>
          <p:cNvSpPr>
            <a:spLocks noGrp="1"/>
          </p:cNvSpPr>
          <p:nvPr>
            <p:ph idx="1"/>
          </p:nvPr>
        </p:nvSpPr>
        <p:spPr>
          <a:xfrm>
            <a:off x="571500" y="1690688"/>
            <a:ext cx="10782300" cy="5281611"/>
          </a:xfrm>
        </p:spPr>
        <p:txBody>
          <a:bodyPr/>
          <a:lstStyle/>
          <a:p>
            <a:pPr marL="0" indent="0">
              <a:buNone/>
            </a:pPr>
            <a:r>
              <a:rPr lang="en-GB" dirty="0"/>
              <a:t>Your brain works off of predictions.</a:t>
            </a:r>
          </a:p>
          <a:p>
            <a:r>
              <a:rPr lang="en-GB" dirty="0"/>
              <a:t>It is using its past experiences to make the best guess at what it is seeing.</a:t>
            </a:r>
          </a:p>
          <a:p>
            <a:r>
              <a:rPr lang="en-GB" dirty="0"/>
              <a:t>Previous experience tells us that objects in a shadow will be darker. But our eyes can see that square A and B are the same shade.</a:t>
            </a:r>
          </a:p>
          <a:p>
            <a:r>
              <a:rPr lang="en-GB" dirty="0"/>
              <a:t>This does not make sense to the brain. </a:t>
            </a:r>
            <a:r>
              <a:rPr lang="en-GB" b="1" dirty="0"/>
              <a:t>So what can it do?</a:t>
            </a:r>
          </a:p>
          <a:p>
            <a:pPr marL="0" indent="0">
              <a:buNone/>
            </a:pPr>
            <a:endParaRPr lang="en-GB" dirty="0"/>
          </a:p>
        </p:txBody>
      </p:sp>
      <p:pic>
        <p:nvPicPr>
          <p:cNvPr id="6" name="Graphic 5" descr="Brain outline">
            <a:extLst>
              <a:ext uri="{FF2B5EF4-FFF2-40B4-BE49-F238E27FC236}">
                <a16:creationId xmlns:a16="http://schemas.microsoft.com/office/drawing/2014/main" xmlns="" id="{75B19F20-E96D-48D1-855A-9263C8B33C19}"/>
              </a:ext>
            </a:extLst>
          </p:cNvPr>
          <p:cNvPicPr>
            <a:picLocks noChangeAspect="1"/>
          </p:cNvPicPr>
          <p:nvPr/>
        </p:nvPicPr>
        <p:blipFill>
          <a:blip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p:blipFill>
        <p:spPr>
          <a:xfrm>
            <a:off x="1895474" y="4235450"/>
            <a:ext cx="2257425" cy="2257425"/>
          </a:xfrm>
          <a:prstGeom prst="rect">
            <a:avLst/>
          </a:prstGeom>
        </p:spPr>
      </p:pic>
      <p:sp>
        <p:nvSpPr>
          <p:cNvPr id="8" name="Speech Bubble: Rectangle 7">
            <a:extLst>
              <a:ext uri="{FF2B5EF4-FFF2-40B4-BE49-F238E27FC236}">
                <a16:creationId xmlns:a16="http://schemas.microsoft.com/office/drawing/2014/main" xmlns="" id="{DEDA7AF5-0B51-48CB-9AB9-44493F6FBEDA}"/>
              </a:ext>
            </a:extLst>
          </p:cNvPr>
          <p:cNvSpPr/>
          <p:nvPr/>
        </p:nvSpPr>
        <p:spPr>
          <a:xfrm>
            <a:off x="4886325" y="4533900"/>
            <a:ext cx="4248150" cy="1628775"/>
          </a:xfrm>
          <a:prstGeom prst="wedgeRectCallout">
            <a:avLst>
              <a:gd name="adj1" fmla="val -85974"/>
              <a:gd name="adj2" fmla="val -1930"/>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xmlns="" id="{807506F8-340D-4755-9D6C-B64423D72CBC}"/>
              </a:ext>
            </a:extLst>
          </p:cNvPr>
          <p:cNvSpPr txBox="1"/>
          <p:nvPr/>
        </p:nvSpPr>
        <p:spPr>
          <a:xfrm>
            <a:off x="4972049" y="4610100"/>
            <a:ext cx="4162426" cy="1600438"/>
          </a:xfrm>
          <a:prstGeom prst="rect">
            <a:avLst/>
          </a:prstGeom>
          <a:noFill/>
        </p:spPr>
        <p:txBody>
          <a:bodyPr wrap="square" rtlCol="0">
            <a:spAutoFit/>
          </a:bodyPr>
          <a:lstStyle/>
          <a:p>
            <a:r>
              <a:rPr lang="en-GB" sz="2000" dirty="0"/>
              <a:t>Block B must have been a </a:t>
            </a:r>
            <a:r>
              <a:rPr lang="en-GB" sz="2000" b="1" dirty="0"/>
              <a:t>lighter shade to begin with</a:t>
            </a:r>
            <a:r>
              <a:rPr lang="en-GB" sz="2000" dirty="0"/>
              <a:t>, in order to be appearing the same shade as A when in a shadow.</a:t>
            </a:r>
          </a:p>
          <a:p>
            <a:endParaRPr lang="en-GB" dirty="0"/>
          </a:p>
        </p:txBody>
      </p:sp>
    </p:spTree>
    <p:extLst>
      <p:ext uri="{BB962C8B-B14F-4D97-AF65-F5344CB8AC3E}">
        <p14:creationId xmlns:p14="http://schemas.microsoft.com/office/powerpoint/2010/main" xmlns="" val="225105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B02292-D204-4A80-9F0D-A32908D08FE1}"/>
              </a:ext>
            </a:extLst>
          </p:cNvPr>
          <p:cNvSpPr>
            <a:spLocks noGrp="1"/>
          </p:cNvSpPr>
          <p:nvPr>
            <p:ph type="title"/>
          </p:nvPr>
        </p:nvSpPr>
        <p:spPr>
          <a:xfrm>
            <a:off x="542925" y="142610"/>
            <a:ext cx="10515600" cy="1325563"/>
          </a:xfrm>
        </p:spPr>
        <p:txBody>
          <a:bodyPr/>
          <a:lstStyle/>
          <a:p>
            <a:r>
              <a:rPr lang="en-GB" dirty="0">
                <a:latin typeface="Cabin Sketch" panose="020B0503050202020004" pitchFamily="34" charset="0"/>
              </a:rPr>
              <a:t>Still don’t believe me?</a:t>
            </a:r>
          </a:p>
        </p:txBody>
      </p:sp>
      <p:sp>
        <p:nvSpPr>
          <p:cNvPr id="3" name="Rectangle 2">
            <a:extLst>
              <a:ext uri="{FF2B5EF4-FFF2-40B4-BE49-F238E27FC236}">
                <a16:creationId xmlns:a16="http://schemas.microsoft.com/office/drawing/2014/main" xmlns="" id="{2947B3E0-BBB7-43FB-B495-E1E6D7ED4FD4}"/>
              </a:ext>
            </a:extLst>
          </p:cNvPr>
          <p:cNvSpPr/>
          <p:nvPr/>
        </p:nvSpPr>
        <p:spPr>
          <a:xfrm>
            <a:off x="542925" y="1247775"/>
            <a:ext cx="11106150" cy="502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a:extLst>
              <a:ext uri="{FF2B5EF4-FFF2-40B4-BE49-F238E27FC236}">
                <a16:creationId xmlns:a16="http://schemas.microsoft.com/office/drawing/2014/main" xmlns="" id="{3ADC17FD-20EC-4A81-9B65-73021490E7E4}"/>
              </a:ext>
            </a:extLst>
          </p:cNvPr>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bwMode="auto">
          <a:xfrm>
            <a:off x="1371600" y="1781969"/>
            <a:ext cx="9277350" cy="360785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3145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8C9658-A6DD-40CD-8183-AD66067616BD}"/>
              </a:ext>
            </a:extLst>
          </p:cNvPr>
          <p:cNvSpPr>
            <a:spLocks noGrp="1"/>
          </p:cNvSpPr>
          <p:nvPr>
            <p:ph type="title"/>
          </p:nvPr>
        </p:nvSpPr>
        <p:spPr>
          <a:xfrm>
            <a:off x="457200" y="431800"/>
            <a:ext cx="11277600" cy="1325563"/>
          </a:xfrm>
        </p:spPr>
        <p:txBody>
          <a:bodyPr/>
          <a:lstStyle/>
          <a:p>
            <a:r>
              <a:rPr lang="en-GB" dirty="0">
                <a:latin typeface="Cabin Sketch" panose="020B0503050202020004" pitchFamily="34" charset="0"/>
              </a:rPr>
              <a:t>It is not just our eyes that experience illusions…</a:t>
            </a:r>
          </a:p>
        </p:txBody>
      </p:sp>
      <p:sp>
        <p:nvSpPr>
          <p:cNvPr id="6" name="Rectangle 5">
            <a:extLst>
              <a:ext uri="{FF2B5EF4-FFF2-40B4-BE49-F238E27FC236}">
                <a16:creationId xmlns:a16="http://schemas.microsoft.com/office/drawing/2014/main" xmlns="" id="{2E678D86-D5CE-4584-935C-996BF2CF28FB}"/>
              </a:ext>
            </a:extLst>
          </p:cNvPr>
          <p:cNvSpPr/>
          <p:nvPr/>
        </p:nvSpPr>
        <p:spPr>
          <a:xfrm>
            <a:off x="457200" y="1757363"/>
            <a:ext cx="11277600" cy="46688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D557D6B4-F22B-468F-A5D7-875344025F0E}"/>
              </a:ext>
            </a:extLst>
          </p:cNvPr>
          <p:cNvSpPr>
            <a:spLocks noGrp="1"/>
          </p:cNvSpPr>
          <p:nvPr>
            <p:ph idx="1"/>
          </p:nvPr>
        </p:nvSpPr>
        <p:spPr/>
        <p:txBody>
          <a:bodyPr/>
          <a:lstStyle/>
          <a:p>
            <a:pPr marL="0" indent="0">
              <a:buNone/>
            </a:pPr>
            <a:endParaRPr lang="en-GB" dirty="0"/>
          </a:p>
          <a:p>
            <a:pPr marL="0" indent="0">
              <a:buNone/>
            </a:pPr>
            <a:r>
              <a:rPr lang="en-GB" dirty="0"/>
              <a:t>Take a listen to this clip:</a:t>
            </a:r>
          </a:p>
          <a:p>
            <a:pPr marL="0" indent="0">
              <a:buNone/>
            </a:pPr>
            <a:r>
              <a:rPr lang="en-GB" dirty="0">
                <a:hlinkClick r:id="rId2"/>
              </a:rPr>
              <a:t>https://youtu.be/GCtTtKKAhyE</a:t>
            </a:r>
            <a:r>
              <a:rPr lang="en-GB" dirty="0"/>
              <a:t> </a:t>
            </a:r>
          </a:p>
        </p:txBody>
      </p:sp>
      <p:sp>
        <p:nvSpPr>
          <p:cNvPr id="4" name="TextBox 3">
            <a:extLst>
              <a:ext uri="{FF2B5EF4-FFF2-40B4-BE49-F238E27FC236}">
                <a16:creationId xmlns:a16="http://schemas.microsoft.com/office/drawing/2014/main" xmlns="" id="{017515E8-B6D5-4FAE-8C63-D57115AA0469}"/>
              </a:ext>
            </a:extLst>
          </p:cNvPr>
          <p:cNvSpPr txBox="1"/>
          <p:nvPr/>
        </p:nvSpPr>
        <p:spPr>
          <a:xfrm>
            <a:off x="838200" y="4001294"/>
            <a:ext cx="9250532" cy="1569660"/>
          </a:xfrm>
          <a:prstGeom prst="rect">
            <a:avLst/>
          </a:prstGeom>
          <a:noFill/>
        </p:spPr>
        <p:txBody>
          <a:bodyPr wrap="square" rtlCol="0">
            <a:spAutoFit/>
          </a:bodyPr>
          <a:lstStyle/>
          <a:p>
            <a:r>
              <a:rPr lang="en-GB" sz="2400" dirty="0">
                <a:latin typeface="Bungee Inline" pitchFamily="2" charset="0"/>
              </a:rPr>
              <a:t>QUESTION 2: </a:t>
            </a:r>
            <a:r>
              <a:rPr lang="en-GB" sz="2400" dirty="0"/>
              <a:t>Can you think why it was easier for your brain to hear what was being said the second time round? </a:t>
            </a:r>
          </a:p>
          <a:p>
            <a:endParaRPr lang="en-GB" sz="2400" dirty="0"/>
          </a:p>
          <a:p>
            <a:r>
              <a:rPr lang="en-GB" sz="2400" dirty="0"/>
              <a:t>Tip: think about your brains prior knowledge.</a:t>
            </a:r>
          </a:p>
        </p:txBody>
      </p:sp>
      <p:pic>
        <p:nvPicPr>
          <p:cNvPr id="5" name="Graphic 4" descr="Pencil outline">
            <a:extLst>
              <a:ext uri="{FF2B5EF4-FFF2-40B4-BE49-F238E27FC236}">
                <a16:creationId xmlns:a16="http://schemas.microsoft.com/office/drawing/2014/main" xmlns="" id="{97AC595E-0DD0-4250-9E7D-877BFCFAC22F}"/>
              </a:ext>
            </a:extLst>
          </p:cNvPr>
          <p:cNvPicPr>
            <a:picLocks noChangeAspect="1"/>
          </p:cNvPicPr>
          <p:nvPr/>
        </p:nvPicPr>
        <p:blipFill>
          <a:blip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p:blipFill>
        <p:spPr>
          <a:xfrm>
            <a:off x="9958541" y="4001294"/>
            <a:ext cx="914400" cy="914400"/>
          </a:xfrm>
          <a:prstGeom prst="rect">
            <a:avLst/>
          </a:prstGeom>
        </p:spPr>
      </p:pic>
      <p:pic>
        <p:nvPicPr>
          <p:cNvPr id="8" name="Graphic 7" descr="Ear with solid fill">
            <a:extLst>
              <a:ext uri="{FF2B5EF4-FFF2-40B4-BE49-F238E27FC236}">
                <a16:creationId xmlns:a16="http://schemas.microsoft.com/office/drawing/2014/main" xmlns="" id="{DD25FE2A-A94C-49CF-B856-DB6BDDAD0CE9}"/>
              </a:ext>
            </a:extLst>
          </p:cNvPr>
          <p:cNvPicPr>
            <a:picLocks noChangeAspect="1"/>
          </p:cNvPicPr>
          <p:nvPr/>
        </p:nvPicPr>
        <p:blipFill>
          <a:blip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p:blipFill>
        <p:spPr>
          <a:xfrm>
            <a:off x="10094515" y="0"/>
            <a:ext cx="1830785" cy="1830785"/>
          </a:xfrm>
          <a:prstGeom prst="rect">
            <a:avLst/>
          </a:prstGeom>
        </p:spPr>
      </p:pic>
    </p:spTree>
    <p:extLst>
      <p:ext uri="{BB962C8B-B14F-4D97-AF65-F5344CB8AC3E}">
        <p14:creationId xmlns:p14="http://schemas.microsoft.com/office/powerpoint/2010/main" xmlns="" val="103567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687B83-C6AE-41C7-BB33-65B06C6C72CF}"/>
              </a:ext>
            </a:extLst>
          </p:cNvPr>
          <p:cNvSpPr>
            <a:spLocks noGrp="1"/>
          </p:cNvSpPr>
          <p:nvPr>
            <p:ph type="title"/>
          </p:nvPr>
        </p:nvSpPr>
        <p:spPr/>
        <p:txBody>
          <a:bodyPr/>
          <a:lstStyle/>
          <a:p>
            <a:r>
              <a:rPr lang="en-GB" dirty="0">
                <a:latin typeface="Cabin Sketch" panose="020B0503050202020004" pitchFamily="34" charset="0"/>
              </a:rPr>
              <a:t>So how does this work?</a:t>
            </a:r>
          </a:p>
        </p:txBody>
      </p:sp>
      <p:sp>
        <p:nvSpPr>
          <p:cNvPr id="4" name="Rectangle 3">
            <a:extLst>
              <a:ext uri="{FF2B5EF4-FFF2-40B4-BE49-F238E27FC236}">
                <a16:creationId xmlns:a16="http://schemas.microsoft.com/office/drawing/2014/main" xmlns="" id="{D437E83E-D2BB-4560-8E95-95246CDD4B52}"/>
              </a:ext>
            </a:extLst>
          </p:cNvPr>
          <p:cNvSpPr/>
          <p:nvPr/>
        </p:nvSpPr>
        <p:spPr>
          <a:xfrm>
            <a:off x="628650" y="1609725"/>
            <a:ext cx="10934700" cy="480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B72539D6-EDC0-4502-AD3E-66A9E2DD8E57}"/>
              </a:ext>
            </a:extLst>
          </p:cNvPr>
          <p:cNvSpPr>
            <a:spLocks noGrp="1"/>
          </p:cNvSpPr>
          <p:nvPr>
            <p:ph idx="1"/>
          </p:nvPr>
        </p:nvSpPr>
        <p:spPr>
          <a:xfrm>
            <a:off x="838200" y="2058987"/>
            <a:ext cx="10515600" cy="4351338"/>
          </a:xfrm>
        </p:spPr>
        <p:txBody>
          <a:bodyPr/>
          <a:lstStyle/>
          <a:p>
            <a:r>
              <a:rPr lang="en-GB" dirty="0"/>
              <a:t>Like the Adelson’s checkerboard, your brain is constantly using its </a:t>
            </a:r>
            <a:r>
              <a:rPr lang="en-GB" b="1" dirty="0"/>
              <a:t>previous experience </a:t>
            </a:r>
            <a:r>
              <a:rPr lang="en-GB" dirty="0"/>
              <a:t>and knowledge of an event to make predictions</a:t>
            </a:r>
          </a:p>
          <a:p>
            <a:endParaRPr lang="en-GB" dirty="0"/>
          </a:p>
          <a:p>
            <a:r>
              <a:rPr lang="en-GB" dirty="0"/>
              <a:t>You could only hear what was being said clearly the second time around, because your brain had new information on the event and could now update its prediction.</a:t>
            </a:r>
          </a:p>
        </p:txBody>
      </p:sp>
    </p:spTree>
    <p:extLst>
      <p:ext uri="{BB962C8B-B14F-4D97-AF65-F5344CB8AC3E}">
        <p14:creationId xmlns:p14="http://schemas.microsoft.com/office/powerpoint/2010/main" xmlns="" val="206742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55778B-4067-465F-BC1C-CAFF2DC9BCF9}"/>
              </a:ext>
            </a:extLst>
          </p:cNvPr>
          <p:cNvSpPr>
            <a:spLocks noGrp="1"/>
          </p:cNvSpPr>
          <p:nvPr>
            <p:ph type="title"/>
          </p:nvPr>
        </p:nvSpPr>
        <p:spPr/>
        <p:txBody>
          <a:bodyPr/>
          <a:lstStyle/>
          <a:p>
            <a:r>
              <a:rPr lang="en-GB" dirty="0">
                <a:latin typeface="Cabin Sketch" panose="020B0503050202020004" pitchFamily="34" charset="0"/>
              </a:rPr>
              <a:t>How good is your attention?</a:t>
            </a:r>
          </a:p>
        </p:txBody>
      </p:sp>
      <p:sp>
        <p:nvSpPr>
          <p:cNvPr id="4" name="Rectangle 3">
            <a:extLst>
              <a:ext uri="{FF2B5EF4-FFF2-40B4-BE49-F238E27FC236}">
                <a16:creationId xmlns:a16="http://schemas.microsoft.com/office/drawing/2014/main" xmlns="" id="{C4570CED-1939-4D29-97F2-B32236E1F78C}"/>
              </a:ext>
            </a:extLst>
          </p:cNvPr>
          <p:cNvSpPr/>
          <p:nvPr/>
        </p:nvSpPr>
        <p:spPr>
          <a:xfrm>
            <a:off x="533400" y="1600200"/>
            <a:ext cx="11087100" cy="457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44AC4BB2-D0EB-4AE9-BE5F-0995C7012866}"/>
              </a:ext>
            </a:extLst>
          </p:cNvPr>
          <p:cNvSpPr>
            <a:spLocks noGrp="1"/>
          </p:cNvSpPr>
          <p:nvPr>
            <p:ph idx="1"/>
          </p:nvPr>
        </p:nvSpPr>
        <p:spPr/>
        <p:txBody>
          <a:bodyPr/>
          <a:lstStyle/>
          <a:p>
            <a:pPr marL="0" indent="0">
              <a:buNone/>
            </a:pPr>
            <a:r>
              <a:rPr lang="en-GB" dirty="0"/>
              <a:t>Watch this video and follow the instructions:</a:t>
            </a:r>
          </a:p>
          <a:p>
            <a:pPr marL="0" indent="0">
              <a:buNone/>
            </a:pPr>
            <a:r>
              <a:rPr lang="en-GB" dirty="0">
                <a:hlinkClick r:id="rId3"/>
              </a:rPr>
              <a:t>https://youtu.be/vJG698U2Mvo</a:t>
            </a:r>
            <a:r>
              <a:rPr lang="en-GB" dirty="0"/>
              <a:t> </a:t>
            </a:r>
          </a:p>
          <a:p>
            <a:pPr marL="0" indent="0">
              <a:buNone/>
            </a:pPr>
            <a:endParaRPr lang="en-GB" dirty="0"/>
          </a:p>
          <a:p>
            <a:pPr marL="0" indent="0">
              <a:buNone/>
            </a:pPr>
            <a:r>
              <a:rPr lang="en-GB" dirty="0"/>
              <a:t>You can use the box labelled </a:t>
            </a:r>
            <a:r>
              <a:rPr lang="en-GB" dirty="0">
                <a:latin typeface="Bungee Inline" pitchFamily="2" charset="0"/>
              </a:rPr>
              <a:t>QUESTION 4 </a:t>
            </a:r>
            <a:r>
              <a:rPr lang="en-GB" dirty="0"/>
              <a:t>on your activity sheet to make notes.</a:t>
            </a:r>
          </a:p>
          <a:p>
            <a:pPr marL="0" indent="0">
              <a:buNone/>
            </a:pPr>
            <a:endParaRPr lang="en-GB" dirty="0"/>
          </a:p>
          <a:p>
            <a:pPr marL="0" indent="0">
              <a:buNone/>
            </a:pPr>
            <a:endParaRPr lang="en-GB" dirty="0"/>
          </a:p>
          <a:p>
            <a:pPr marL="0" indent="0">
              <a:buNone/>
            </a:pPr>
            <a:r>
              <a:rPr lang="en-GB" dirty="0">
                <a:latin typeface="Bungee Inline" pitchFamily="2" charset="0"/>
              </a:rPr>
              <a:t>QUESTION 5: </a:t>
            </a:r>
            <a:r>
              <a:rPr lang="en-GB" dirty="0"/>
              <a:t>Did you see the gorilla?</a:t>
            </a:r>
          </a:p>
        </p:txBody>
      </p:sp>
    </p:spTree>
    <p:extLst>
      <p:ext uri="{BB962C8B-B14F-4D97-AF65-F5344CB8AC3E}">
        <p14:creationId xmlns:p14="http://schemas.microsoft.com/office/powerpoint/2010/main" xmlns="" val="1982807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1292</Words>
  <Application>Microsoft Office PowerPoint</Application>
  <PresentationFormat>Custom</PresentationFormat>
  <Paragraphs>110</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Can you trust your brain?</vt:lpstr>
      <vt:lpstr>Slide 2</vt:lpstr>
      <vt:lpstr>Take a look at the following illusion:</vt:lpstr>
      <vt:lpstr>What about now?</vt:lpstr>
      <vt:lpstr>How your brain perceives…</vt:lpstr>
      <vt:lpstr>Still don’t believe me?</vt:lpstr>
      <vt:lpstr>It is not just our eyes that experience illusions…</vt:lpstr>
      <vt:lpstr>So how does this work?</vt:lpstr>
      <vt:lpstr>How good is your attention?</vt:lpstr>
      <vt:lpstr>How did you miss that Gorilla?!</vt:lpstr>
      <vt:lpstr>If we cant trust our perception, what about our memory?</vt:lpstr>
      <vt:lpstr>Why might this be a problem?</vt:lpstr>
      <vt:lpstr>Finally, can you see the future?</vt:lpstr>
      <vt:lpstr>Why is this?</vt:lpstr>
      <vt:lpstr>Your brain is a powerful tool…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you trust your brain?</dc:title>
  <dc:creator>Rosie Young</dc:creator>
  <cp:lastModifiedBy>David Whitworth</cp:lastModifiedBy>
  <cp:revision>8</cp:revision>
  <dcterms:created xsi:type="dcterms:W3CDTF">2021-02-08T10:42:46Z</dcterms:created>
  <dcterms:modified xsi:type="dcterms:W3CDTF">2021-02-12T11:18:46Z</dcterms:modified>
</cp:coreProperties>
</file>