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90"/>
    <p:restoredTop sz="96327"/>
  </p:normalViewPr>
  <p:slideViewPr>
    <p:cSldViewPr snapToGrid="0">
      <p:cViewPr>
        <p:scale>
          <a:sx n="163" d="100"/>
          <a:sy n="163" d="100"/>
        </p:scale>
        <p:origin x="2432" y="1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DAF2E2-865E-906B-FF07-857815E0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693132"/>
              </p:ext>
            </p:extLst>
          </p:nvPr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DAF2E2-865E-906B-FF07-857815E01487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collage of a city&#10;&#10;Description automatically generated">
            <a:extLst>
              <a:ext uri="{FF2B5EF4-FFF2-40B4-BE49-F238E27FC236}">
                <a16:creationId xmlns:a16="http://schemas.microsoft.com/office/drawing/2014/main" id="{58324844-8480-1957-0B96-8FBD20EB5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252851"/>
              </a:gs>
              <a:gs pos="82000">
                <a:srgbClr val="252851"/>
              </a:gs>
              <a:gs pos="100000">
                <a:srgbClr val="2528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474410B-10FE-2434-395F-35105BC3A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27"/>
          <a:stretch/>
        </p:blipFill>
        <p:spPr>
          <a:xfrm>
            <a:off x="-1" y="4829908"/>
            <a:ext cx="12191999" cy="20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252851"/>
              </a:gs>
              <a:gs pos="82000">
                <a:srgbClr val="252851"/>
              </a:gs>
              <a:gs pos="100000">
                <a:srgbClr val="2528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B0B8D0B-2382-5FEB-15D0-A7C73A4B3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54"/>
          <a:stretch/>
        </p:blipFill>
        <p:spPr>
          <a:xfrm>
            <a:off x="0" y="4934606"/>
            <a:ext cx="12192000" cy="1923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77C64-090C-ADDF-EB8C-BBA1C16050BC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6FAACF53513459D0C97BA0184BBFA" ma:contentTypeVersion="15" ma:contentTypeDescription="Create a new document." ma:contentTypeScope="" ma:versionID="25ce81b496f7cf76bda4ac464aa4912a">
  <xsd:schema xmlns:xsd="http://www.w3.org/2001/XMLSchema" xmlns:xs="http://www.w3.org/2001/XMLSchema" xmlns:p="http://schemas.microsoft.com/office/2006/metadata/properties" xmlns:ns2="84773240-f26a-4b9b-88a6-1d0927de54a4" xmlns:ns3="0ac47818-f85d-43d3-90fb-7c41200b605a" targetNamespace="http://schemas.microsoft.com/office/2006/metadata/properties" ma:root="true" ma:fieldsID="3ca2a0272c5853800f199d5d0b5720c0" ns2:_="" ns3:_="">
    <xsd:import namespace="84773240-f26a-4b9b-88a6-1d0927de54a4"/>
    <xsd:import namespace="0ac47818-f85d-43d3-90fb-7c41200b6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73240-f26a-4b9b-88a6-1d0927de5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3b49100-37e5-41b7-88bb-b13640ebe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18-f85d-43d3-90fb-7c41200b6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72869ec-1454-4352-b36d-d1483672a032}" ma:internalName="TaxCatchAll" ma:showField="CatchAllData" ma:web="0ac47818-f85d-43d3-90fb-7c41200b6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73240-f26a-4b9b-88a6-1d0927de54a4">
      <Terms xmlns="http://schemas.microsoft.com/office/infopath/2007/PartnerControls"/>
    </lcf76f155ced4ddcb4097134ff3c332f>
    <TaxCatchAll xmlns="0ac47818-f85d-43d3-90fb-7c41200b605a" xsi:nil="true"/>
  </documentManagement>
</p:properties>
</file>

<file path=customXml/itemProps1.xml><?xml version="1.0" encoding="utf-8"?>
<ds:datastoreItem xmlns:ds="http://schemas.openxmlformats.org/officeDocument/2006/customXml" ds:itemID="{5D8FE834-FD68-41F9-A6D8-B1F4AE67ACA7}"/>
</file>

<file path=customXml/itemProps2.xml><?xml version="1.0" encoding="utf-8"?>
<ds:datastoreItem xmlns:ds="http://schemas.openxmlformats.org/officeDocument/2006/customXml" ds:itemID="{839E0669-958C-498A-AC2E-B9C3CF856958}"/>
</file>

<file path=customXml/itemProps3.xml><?xml version="1.0" encoding="utf-8"?>
<ds:datastoreItem xmlns:ds="http://schemas.openxmlformats.org/officeDocument/2006/customXml" ds:itemID="{8C62529E-F49A-4D02-82FA-DEA4D3920905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150</Words>
  <Application>Microsoft Macintosh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7</cp:revision>
  <dcterms:created xsi:type="dcterms:W3CDTF">2022-09-15T10:48:32Z</dcterms:created>
  <dcterms:modified xsi:type="dcterms:W3CDTF">2023-07-06T11:20:03Z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  <property fmtid="{D5CDD505-2E9C-101B-9397-08002B2CF9AE}" pid="9" name="ContentTypeId">
    <vt:lpwstr>0x010100EC76FAACF53513459D0C97BA0184BBFA</vt:lpwstr>
  </property>
</Properties>
</file>