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58" r:id="rId4"/>
    <p:sldId id="264" r:id="rId5"/>
    <p:sldId id="263" r:id="rId6"/>
    <p:sldId id="26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2851"/>
    <a:srgbClr val="FFCC00"/>
    <a:srgbClr val="303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912"/>
    <p:restoredTop sz="96327"/>
  </p:normalViewPr>
  <p:slideViewPr>
    <p:cSldViewPr snapToGrid="0">
      <p:cViewPr varScale="1">
        <p:scale>
          <a:sx n="139" d="100"/>
          <a:sy n="139" d="100"/>
        </p:scale>
        <p:origin x="11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Relationship Id="rId14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502B9-108D-43CE-A93E-8961AE5BC0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A482DD-F70B-D737-F775-3FC0EF31F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2DDCAA-70FC-16E8-CD2B-2A563550B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3F0B51-FF9A-90A7-AD67-56B47E2F1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EE8A9-18B5-BC1D-166F-7EDDA6EE5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117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FC56F-C70D-4722-2DAA-194064919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47A4D2-4B63-91C7-3143-1FC4B463FA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F0D0A-9A63-9280-4425-3D35C040C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BB5C9-2376-9E59-3B5A-5E19932A3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F33C5-0E07-89BA-3D0F-ACE380B79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40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BBF86B-B11A-1CA8-76E6-9C8FDA7C61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62B703-D375-0F57-6211-CF5038FC3F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9B8C6E-56E6-EA42-3CB2-8235013EB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78F8C-21DF-2797-C14F-29946D596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8521F-4B29-5856-189B-1CC11EA11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3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05B25-BF18-EF4A-FE7B-CF1E08065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A8EBB-63BF-DA90-A282-7233A8492B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1811DA-D18B-F23A-32B4-457B03613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C2FE1-C977-29F2-03EF-FB61D90AE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7BF2D-C996-F910-AD13-C82EA6EA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522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4D588-8408-05B1-19E4-3BA5A0863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20EF36-0DA8-E508-D549-FA4582CCA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4CAC2-A8E5-5EE8-5DD9-D00CF2A35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6B60D-3D3D-2D65-8ED2-80C0EAFD9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95F122-8A9D-BE74-F495-C9A7CA403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56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B632E-1CD2-44AB-F04E-66948DA34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C1161-78A1-5391-9B81-977AEADE09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944AAA-C221-49FF-D80A-374190FFDF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59CC75-ECC0-A5F2-B30D-D7825B113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35B783-D4EF-2496-4510-FEF613885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FC66C2-6AEE-ECAC-D9B1-20D94B74B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892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DC9CE-AFB0-F67D-5FEE-E3F6FEEA4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D2D7D7-F397-3F5F-1A9C-FC3210617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4037E-2CE9-DF88-0073-31F4559893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B041DC-389E-AB16-378E-2D0E269308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8949A3-5004-7B39-C80F-C34A95CAB8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AE47C-B69C-F565-C536-55BC38DDC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96C51B-6A1D-B6F0-A846-50BB67318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32A9B6-5007-5EBF-CB89-024F03A50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29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FD786-FB5F-5FB7-7DCF-132B036E1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A9EF86-E7D9-006A-C10C-29977BDF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3FA3A-1CF7-8F48-513B-F0EA83A7A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9DA14C-871F-3192-E123-67C26999A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777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80A960-E868-4D60-F3EE-6493795B2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7F69C2-C8D7-9CEC-5B16-33D0FE314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572457-3434-52D6-9602-D427CA9B9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070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C8354-8F0B-7F17-8447-99D762D3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36696-612C-1EBF-45C5-08B376302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C3ADDD-8A2C-4F3D-A852-09B6156F57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C36232-A575-19F6-5676-7077D7C32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639035-16DD-826A-00ED-F01954708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DD50F8-001A-1C78-FC12-0DE872E56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361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E522D-EE1F-289A-C1DD-36D48D31D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2DC3EF-476C-DE40-AEFA-A30AD1615C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5007D1-C6F8-E84F-1F7A-8041B9E729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B4BE55-B908-FE7F-B096-418ED1D90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72D3F7-C41C-D1C0-23C1-9279A7F82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758B32-7E39-3473-26EB-A4D84E32A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716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755B61-2FE5-E7DD-1CCF-1CF5802AE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69A316-E37E-F53E-EF2D-0353BE83C5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DC251-E57F-9D00-BF1E-C2DD98E63A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A03277-7094-CAA4-F70E-253FB6D8C2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D499D0-B893-B924-CD31-9188EF908D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618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33FB9F6-8526-C97D-0985-0FF262FFA238}"/>
              </a:ext>
            </a:extLst>
          </p:cNvPr>
          <p:cNvGraphicFramePr>
            <a:graphicFrameLocks noGrp="1"/>
          </p:cNvGraphicFramePr>
          <p:nvPr/>
        </p:nvGraphicFramePr>
        <p:xfrm>
          <a:off x="1884693" y="2038497"/>
          <a:ext cx="8422614" cy="1807945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8422614">
                  <a:extLst>
                    <a:ext uri="{9D8B030D-6E8A-4147-A177-3AD203B41FA5}">
                      <a16:colId xmlns:a16="http://schemas.microsoft.com/office/drawing/2014/main" val="925604362"/>
                    </a:ext>
                  </a:extLst>
                </a:gridCol>
              </a:tblGrid>
              <a:tr h="1807945">
                <a:tc>
                  <a:txBody>
                    <a:bodyPr/>
                    <a:lstStyle/>
                    <a:p>
                      <a:r>
                        <a:rPr lang="en-US" sz="6000" dirty="0">
                          <a:solidFill>
                            <a:srgbClr val="24275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Enter your title here</a:t>
                      </a:r>
                    </a:p>
                  </a:txBody>
                  <a:tcPr marL="0" marR="0" marT="360000" marB="36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27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27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4175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3690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D7120E-DB4E-EB67-32EE-84FFA856155A}"/>
              </a:ext>
            </a:extLst>
          </p:cNvPr>
          <p:cNvSpPr txBox="1"/>
          <p:nvPr/>
        </p:nvSpPr>
        <p:spPr>
          <a:xfrm>
            <a:off x="3925538" y="5348562"/>
            <a:ext cx="28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team name CY</a:t>
            </a:r>
          </a:p>
          <a:p>
            <a:r>
              <a:rPr lang="en-US" sz="1200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team name EN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A5626FE-F0B7-F7CA-5820-AB205C3560CD}"/>
              </a:ext>
            </a:extLst>
          </p:cNvPr>
          <p:cNvGraphicFramePr>
            <a:graphicFrameLocks noGrp="1"/>
          </p:cNvGraphicFramePr>
          <p:nvPr/>
        </p:nvGraphicFramePr>
        <p:xfrm>
          <a:off x="1884693" y="2038497"/>
          <a:ext cx="8422614" cy="1807945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8422614">
                  <a:extLst>
                    <a:ext uri="{9D8B030D-6E8A-4147-A177-3AD203B41FA5}">
                      <a16:colId xmlns:a16="http://schemas.microsoft.com/office/drawing/2014/main" val="925604362"/>
                    </a:ext>
                  </a:extLst>
                </a:gridCol>
              </a:tblGrid>
              <a:tr h="1807945">
                <a:tc>
                  <a:txBody>
                    <a:bodyPr/>
                    <a:lstStyle/>
                    <a:p>
                      <a:r>
                        <a:rPr lang="en-US" sz="6000" dirty="0">
                          <a:solidFill>
                            <a:srgbClr val="24275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Enter your title here</a:t>
                      </a:r>
                    </a:p>
                  </a:txBody>
                  <a:tcPr marL="0" marR="0" marT="360000" marB="36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27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27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4175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0743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6A851B-F0BD-C9B0-CF3D-33C62CDCDEE0}"/>
              </a:ext>
            </a:extLst>
          </p:cNvPr>
          <p:cNvSpPr txBox="1"/>
          <p:nvPr/>
        </p:nvSpPr>
        <p:spPr>
          <a:xfrm>
            <a:off x="1000125" y="942975"/>
            <a:ext cx="6523797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Is-</a:t>
            </a:r>
            <a:r>
              <a:rPr lang="en-US" sz="50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deitl</a:t>
            </a:r>
            <a:r>
              <a:rPr lang="en-US" sz="50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Subtitle</a:t>
            </a:r>
          </a:p>
          <a:p>
            <a:endParaRPr lang="en-GB" b="1" dirty="0">
              <a:solidFill>
                <a:srgbClr val="2528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 </a:t>
            </a:r>
            <a:r>
              <a:rPr lang="en-GB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modiatum</a:t>
            </a:r>
            <a:r>
              <a:rPr lang="en-GB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GB" dirty="0">
              <a:solidFill>
                <a:srgbClr val="2528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Ommos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invene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pelendio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odit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eiciligeni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rese Ur, nus am,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consendi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consequi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experferum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faces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ipid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ditiur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dolent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nonsequis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eostrum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fugias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lictendae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laborpo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restius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tiorporeium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ulpa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moluptatem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fugiatur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am.</a:t>
            </a:r>
          </a:p>
          <a:p>
            <a:endParaRPr lang="en-GB" dirty="0">
              <a:solidFill>
                <a:srgbClr val="2528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 </a:t>
            </a:r>
            <a:r>
              <a:rPr lang="en-GB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</a:t>
            </a:r>
            <a:r>
              <a:rPr lang="en-GB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harum</a:t>
            </a:r>
            <a:endParaRPr lang="en-GB" dirty="0">
              <a:solidFill>
                <a:srgbClr val="2528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faccum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necepuditis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sum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rehenda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eseque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imolese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ndandes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reperundem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Et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eruntem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quatqui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officae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quidercia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derumquia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voloreptas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conest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2471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6A851B-F0BD-C9B0-CF3D-33C62CDCDEE0}"/>
              </a:ext>
            </a:extLst>
          </p:cNvPr>
          <p:cNvSpPr txBox="1"/>
          <p:nvPr/>
        </p:nvSpPr>
        <p:spPr>
          <a:xfrm>
            <a:off x="1000126" y="942975"/>
            <a:ext cx="2657474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Is-</a:t>
            </a:r>
            <a:r>
              <a:rPr lang="en-US" sz="50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deitl</a:t>
            </a:r>
            <a:r>
              <a:rPr lang="en-US" sz="50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Subtitle</a:t>
            </a:r>
          </a:p>
          <a:p>
            <a:endParaRPr lang="en-GB" b="1" dirty="0">
              <a:solidFill>
                <a:srgbClr val="2528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 </a:t>
            </a:r>
            <a:r>
              <a:rPr lang="en-GB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modiatum</a:t>
            </a:r>
            <a:r>
              <a:rPr lang="en-GB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GB" dirty="0">
              <a:solidFill>
                <a:srgbClr val="2528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Ommos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invene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pelendio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odit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eiciligeni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rese Ur, nus am,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consendi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consequi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il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experferum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faces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ipid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ditiur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dolent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nonsequis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eostrum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fugias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lictendae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 descr="A collage of a city&#10;&#10;Description automatically generated">
            <a:extLst>
              <a:ext uri="{FF2B5EF4-FFF2-40B4-BE49-F238E27FC236}">
                <a16:creationId xmlns:a16="http://schemas.microsoft.com/office/drawing/2014/main" id="{58324844-8480-1957-0B96-8FBD20EB5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586" y="1107831"/>
            <a:ext cx="7327900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922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igh angle view of a city&#10;&#10;Description automatically generated">
            <a:extLst>
              <a:ext uri="{FF2B5EF4-FFF2-40B4-BE49-F238E27FC236}">
                <a16:creationId xmlns:a16="http://schemas.microsoft.com/office/drawing/2014/main" id="{1137E50D-4125-774D-A83C-A2B7A6570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1BE01DC-7883-E942-1267-C4208C161919}"/>
              </a:ext>
            </a:extLst>
          </p:cNvPr>
          <p:cNvSpPr/>
          <p:nvPr/>
        </p:nvSpPr>
        <p:spPr>
          <a:xfrm>
            <a:off x="0" y="2911365"/>
            <a:ext cx="12192000" cy="394663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bg1"/>
              </a:gs>
              <a:gs pos="82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6F27D8-3E69-FAFC-9D4F-5680B6A065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867"/>
          <a:stretch/>
        </p:blipFill>
        <p:spPr>
          <a:xfrm>
            <a:off x="0" y="5065776"/>
            <a:ext cx="12191998" cy="179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412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igh angle view of a city&#10;&#10;Description automatically generated">
            <a:extLst>
              <a:ext uri="{FF2B5EF4-FFF2-40B4-BE49-F238E27FC236}">
                <a16:creationId xmlns:a16="http://schemas.microsoft.com/office/drawing/2014/main" id="{1137E50D-4125-774D-A83C-A2B7A6570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09DD8AA-3390-591F-86CE-C6BB6EF1E483}"/>
              </a:ext>
            </a:extLst>
          </p:cNvPr>
          <p:cNvSpPr/>
          <p:nvPr/>
        </p:nvSpPr>
        <p:spPr>
          <a:xfrm>
            <a:off x="0" y="2911365"/>
            <a:ext cx="12192000" cy="394663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bg1"/>
              </a:gs>
              <a:gs pos="82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D01383-70B4-5117-F96F-807AF739FE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667"/>
          <a:stretch/>
        </p:blipFill>
        <p:spPr>
          <a:xfrm>
            <a:off x="0" y="5120640"/>
            <a:ext cx="12192000" cy="17373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277C64-090C-ADDF-EB8C-BBA1C16050BC}"/>
              </a:ext>
            </a:extLst>
          </p:cNvPr>
          <p:cNvSpPr txBox="1"/>
          <p:nvPr/>
        </p:nvSpPr>
        <p:spPr>
          <a:xfrm>
            <a:off x="3925538" y="5348562"/>
            <a:ext cx="28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team name CY</a:t>
            </a:r>
          </a:p>
          <a:p>
            <a:r>
              <a:rPr lang="en-US" sz="1200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team name EN</a:t>
            </a:r>
          </a:p>
        </p:txBody>
      </p:sp>
    </p:spTree>
    <p:extLst>
      <p:ext uri="{BB962C8B-B14F-4D97-AF65-F5344CB8AC3E}">
        <p14:creationId xmlns:p14="http://schemas.microsoft.com/office/powerpoint/2010/main" val="10828757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76FAACF53513459D0C97BA0184BBFA" ma:contentTypeVersion="15" ma:contentTypeDescription="Create a new document." ma:contentTypeScope="" ma:versionID="25ce81b496f7cf76bda4ac464aa4912a">
  <xsd:schema xmlns:xsd="http://www.w3.org/2001/XMLSchema" xmlns:xs="http://www.w3.org/2001/XMLSchema" xmlns:p="http://schemas.microsoft.com/office/2006/metadata/properties" xmlns:ns2="84773240-f26a-4b9b-88a6-1d0927de54a4" xmlns:ns3="0ac47818-f85d-43d3-90fb-7c41200b605a" targetNamespace="http://schemas.microsoft.com/office/2006/metadata/properties" ma:root="true" ma:fieldsID="3ca2a0272c5853800f199d5d0b5720c0" ns2:_="" ns3:_="">
    <xsd:import namespace="84773240-f26a-4b9b-88a6-1d0927de54a4"/>
    <xsd:import namespace="0ac47818-f85d-43d3-90fb-7c41200b60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773240-f26a-4b9b-88a6-1d0927de54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83b49100-37e5-41b7-88bb-b13640ebe8c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c47818-f85d-43d3-90fb-7c41200b605a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c72869ec-1454-4352-b36d-d1483672a032}" ma:internalName="TaxCatchAll" ma:showField="CatchAllData" ma:web="0ac47818-f85d-43d3-90fb-7c41200b60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4773240-f26a-4b9b-88a6-1d0927de54a4">
      <Terms xmlns="http://schemas.microsoft.com/office/infopath/2007/PartnerControls"/>
    </lcf76f155ced4ddcb4097134ff3c332f>
    <TaxCatchAll xmlns="0ac47818-f85d-43d3-90fb-7c41200b605a" xsi:nil="true"/>
  </documentManagement>
</p:properties>
</file>

<file path=customXml/itemProps1.xml><?xml version="1.0" encoding="utf-8"?>
<ds:datastoreItem xmlns:ds="http://schemas.openxmlformats.org/officeDocument/2006/customXml" ds:itemID="{B9CE2DDE-0B52-4DD7-B71E-A41A04566978}"/>
</file>

<file path=customXml/itemProps2.xml><?xml version="1.0" encoding="utf-8"?>
<ds:datastoreItem xmlns:ds="http://schemas.openxmlformats.org/officeDocument/2006/customXml" ds:itemID="{3AC4964E-CF22-4B25-B589-A3B9820A09BF}"/>
</file>

<file path=customXml/itemProps3.xml><?xml version="1.0" encoding="utf-8"?>
<ds:datastoreItem xmlns:ds="http://schemas.openxmlformats.org/officeDocument/2006/customXml" ds:itemID="{A130F476-7CFE-4D9E-834B-3D6B716B0886}"/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150</Words>
  <Application>Microsoft Macintosh PowerPoint</Application>
  <PresentationFormat>Widescreen</PresentationFormat>
  <Paragraphs>17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Dafydd Davies [eed] (Staff)</dc:creator>
  <cp:lastModifiedBy>Dafydd Davies [eed] (Staff)</cp:lastModifiedBy>
  <cp:revision>12</cp:revision>
  <dcterms:created xsi:type="dcterms:W3CDTF">2022-09-15T10:48:32Z</dcterms:created>
  <dcterms:modified xsi:type="dcterms:W3CDTF">2023-07-06T12:50:44Z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2dfecbd-fc97-4e8a-a9cd-19ed496c406e_Enabled">
    <vt:lpwstr>true</vt:lpwstr>
  </property>
  <property fmtid="{D5CDD505-2E9C-101B-9397-08002B2CF9AE}" pid="3" name="MSIP_Label_f2dfecbd-fc97-4e8a-a9cd-19ed496c406e_SetDate">
    <vt:lpwstr>2022-09-15T10:48:58Z</vt:lpwstr>
  </property>
  <property fmtid="{D5CDD505-2E9C-101B-9397-08002B2CF9AE}" pid="4" name="MSIP_Label_f2dfecbd-fc97-4e8a-a9cd-19ed496c406e_Method">
    <vt:lpwstr>Standard</vt:lpwstr>
  </property>
  <property fmtid="{D5CDD505-2E9C-101B-9397-08002B2CF9AE}" pid="5" name="MSIP_Label_f2dfecbd-fc97-4e8a-a9cd-19ed496c406e_Name">
    <vt:lpwstr>defa4170-0d19-0005-0004-bc88714345d2</vt:lpwstr>
  </property>
  <property fmtid="{D5CDD505-2E9C-101B-9397-08002B2CF9AE}" pid="6" name="MSIP_Label_f2dfecbd-fc97-4e8a-a9cd-19ed496c406e_SiteId">
    <vt:lpwstr>d47b090e-3f5a-4ca0-84d0-9f89d269f175</vt:lpwstr>
  </property>
  <property fmtid="{D5CDD505-2E9C-101B-9397-08002B2CF9AE}" pid="7" name="MSIP_Label_f2dfecbd-fc97-4e8a-a9cd-19ed496c406e_ActionId">
    <vt:lpwstr>75d58e8b-edbc-4700-88bd-e961f113eda2</vt:lpwstr>
  </property>
  <property fmtid="{D5CDD505-2E9C-101B-9397-08002B2CF9AE}" pid="8" name="MSIP_Label_f2dfecbd-fc97-4e8a-a9cd-19ed496c406e_ContentBits">
    <vt:lpwstr>0</vt:lpwstr>
  </property>
  <property fmtid="{D5CDD505-2E9C-101B-9397-08002B2CF9AE}" pid="9" name="ContentTypeId">
    <vt:lpwstr>0x010100EC76FAACF53513459D0C97BA0184BBFA</vt:lpwstr>
  </property>
</Properties>
</file>