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FFCC00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70"/>
    <p:restoredTop sz="96327"/>
  </p:normalViewPr>
  <p:slideViewPr>
    <p:cSldViewPr snapToGrid="0">
      <p:cViewPr varScale="1">
        <p:scale>
          <a:sx n="121" d="100"/>
          <a:sy n="121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3FB9F6-8526-C97D-0985-0FF262FFA238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D7120E-DB4E-EB67-32EE-84FFA856155A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5626FE-F0B7-F7CA-5820-AB205C3560CD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74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942975"/>
            <a:ext cx="65237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restius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tiorporeium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ulpa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am.</a:t>
            </a:r>
          </a:p>
          <a:p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harum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faccum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necepuditis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imolese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ndandes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reperundem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quidercia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derumquia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voloreptas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4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6" y="942975"/>
            <a:ext cx="2657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dolent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collage of a city&#10;&#10;Description automatically generated">
            <a:extLst>
              <a:ext uri="{FF2B5EF4-FFF2-40B4-BE49-F238E27FC236}">
                <a16:creationId xmlns:a16="http://schemas.microsoft.com/office/drawing/2014/main" id="{58324844-8480-1957-0B96-8FBD20EB5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86" y="1107831"/>
            <a:ext cx="7327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2501461"/>
            <a:ext cx="12192000" cy="43565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F27D8-3E69-FAFC-9D4F-5680B6A06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89"/>
          <a:stretch/>
        </p:blipFill>
        <p:spPr>
          <a:xfrm>
            <a:off x="0" y="5129048"/>
            <a:ext cx="12191998" cy="17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DD21D5-CAE7-C784-335A-EE7496D1BEA1}"/>
              </a:ext>
            </a:extLst>
          </p:cNvPr>
          <p:cNvSpPr/>
          <p:nvPr/>
        </p:nvSpPr>
        <p:spPr>
          <a:xfrm>
            <a:off x="0" y="2501461"/>
            <a:ext cx="12192000" cy="43565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1383-70B4-5117-F96F-807AF739F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870"/>
          <a:stretch/>
        </p:blipFill>
        <p:spPr>
          <a:xfrm>
            <a:off x="1" y="5065986"/>
            <a:ext cx="12191998" cy="1792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77C64-090C-ADDF-EB8C-BBA1C16050BC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1082875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76FAACF53513459D0C97BA0184BBFA" ma:contentTypeVersion="15" ma:contentTypeDescription="Create a new document." ma:contentTypeScope="" ma:versionID="25ce81b496f7cf76bda4ac464aa4912a">
  <xsd:schema xmlns:xsd="http://www.w3.org/2001/XMLSchema" xmlns:xs="http://www.w3.org/2001/XMLSchema" xmlns:p="http://schemas.microsoft.com/office/2006/metadata/properties" xmlns:ns2="84773240-f26a-4b9b-88a6-1d0927de54a4" xmlns:ns3="0ac47818-f85d-43d3-90fb-7c41200b605a" targetNamespace="http://schemas.microsoft.com/office/2006/metadata/properties" ma:root="true" ma:fieldsID="3ca2a0272c5853800f199d5d0b5720c0" ns2:_="" ns3:_="">
    <xsd:import namespace="84773240-f26a-4b9b-88a6-1d0927de54a4"/>
    <xsd:import namespace="0ac47818-f85d-43d3-90fb-7c41200b6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73240-f26a-4b9b-88a6-1d0927de54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3b49100-37e5-41b7-88bb-b13640ebe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47818-f85d-43d3-90fb-7c41200b6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72869ec-1454-4352-b36d-d1483672a032}" ma:internalName="TaxCatchAll" ma:showField="CatchAllData" ma:web="0ac47818-f85d-43d3-90fb-7c41200b6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773240-f26a-4b9b-88a6-1d0927de54a4">
      <Terms xmlns="http://schemas.microsoft.com/office/infopath/2007/PartnerControls"/>
    </lcf76f155ced4ddcb4097134ff3c332f>
    <TaxCatchAll xmlns="0ac47818-f85d-43d3-90fb-7c41200b605a" xsi:nil="true"/>
  </documentManagement>
</p:properties>
</file>

<file path=customXml/itemProps1.xml><?xml version="1.0" encoding="utf-8"?>
<ds:datastoreItem xmlns:ds="http://schemas.openxmlformats.org/officeDocument/2006/customXml" ds:itemID="{5DF23D8F-58F1-4CFD-99E4-9D721611BA42}"/>
</file>

<file path=customXml/itemProps2.xml><?xml version="1.0" encoding="utf-8"?>
<ds:datastoreItem xmlns:ds="http://schemas.openxmlformats.org/officeDocument/2006/customXml" ds:itemID="{B27217EF-8A21-40FD-B1CB-24CF07AB9FB4}"/>
</file>

<file path=customXml/itemProps3.xml><?xml version="1.0" encoding="utf-8"?>
<ds:datastoreItem xmlns:ds="http://schemas.openxmlformats.org/officeDocument/2006/customXml" ds:itemID="{0662B7BD-7738-4DB1-AF62-AA308D9148EE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150</Words>
  <Application>Microsoft Macintosh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 (Staff)</dc:creator>
  <cp:lastModifiedBy>Dafydd Davies [eed] (Staff)</cp:lastModifiedBy>
  <cp:revision>12</cp:revision>
  <dcterms:created xsi:type="dcterms:W3CDTF">2022-09-15T10:48:32Z</dcterms:created>
  <dcterms:modified xsi:type="dcterms:W3CDTF">2023-07-06T12:55:31Z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  <property fmtid="{D5CDD505-2E9C-101B-9397-08002B2CF9AE}" pid="9" name="ContentTypeId">
    <vt:lpwstr>0x010100EC76FAACF53513459D0C97BA0184BBFA</vt:lpwstr>
  </property>
</Properties>
</file>