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FFCC00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37"/>
    <p:restoredTop sz="96327"/>
  </p:normalViewPr>
  <p:slideViewPr>
    <p:cSldViewPr snapToGrid="0">
      <p:cViewPr varScale="1">
        <p:scale>
          <a:sx n="183" d="100"/>
          <a:sy n="183" d="100"/>
        </p:scale>
        <p:origin x="232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3FB9F6-8526-C97D-0985-0FF262FFA238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5626FE-F0B7-F7CA-5820-AB205C3560CD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rgbClr val="24275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2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rgbClr val="2528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1961423"/>
            <a:ext cx="12192000" cy="48965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CC00"/>
              </a:gs>
              <a:gs pos="82000">
                <a:srgbClr val="FFCC00"/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CECC8B4-0149-4F9F-CC8E-167065167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995"/>
          <a:stretch/>
        </p:blipFill>
        <p:spPr>
          <a:xfrm>
            <a:off x="-1" y="5074571"/>
            <a:ext cx="12191999" cy="17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1961423"/>
            <a:ext cx="12192000" cy="48965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FFCC00"/>
              </a:gs>
              <a:gs pos="82000">
                <a:srgbClr val="FFCC00"/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2D01383-70B4-5117-F96F-807AF739F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93"/>
          <a:stretch/>
        </p:blipFill>
        <p:spPr>
          <a:xfrm>
            <a:off x="0" y="5067590"/>
            <a:ext cx="12192000" cy="1790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108287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6FAACF53513459D0C97BA0184BBFA" ma:contentTypeVersion="15" ma:contentTypeDescription="Create a new document." ma:contentTypeScope="" ma:versionID="25ce81b496f7cf76bda4ac464aa4912a">
  <xsd:schema xmlns:xsd="http://www.w3.org/2001/XMLSchema" xmlns:xs="http://www.w3.org/2001/XMLSchema" xmlns:p="http://schemas.microsoft.com/office/2006/metadata/properties" xmlns:ns2="84773240-f26a-4b9b-88a6-1d0927de54a4" xmlns:ns3="0ac47818-f85d-43d3-90fb-7c41200b605a" targetNamespace="http://schemas.microsoft.com/office/2006/metadata/properties" ma:root="true" ma:fieldsID="3ca2a0272c5853800f199d5d0b5720c0" ns2:_="" ns3:_="">
    <xsd:import namespace="84773240-f26a-4b9b-88a6-1d0927de54a4"/>
    <xsd:import namespace="0ac47818-f85d-43d3-90fb-7c41200b6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73240-f26a-4b9b-88a6-1d0927de5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3b49100-37e5-41b7-88bb-b13640ebe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18-f85d-43d3-90fb-7c41200b6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72869ec-1454-4352-b36d-d1483672a032}" ma:internalName="TaxCatchAll" ma:showField="CatchAllData" ma:web="0ac47818-f85d-43d3-90fb-7c41200b6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73240-f26a-4b9b-88a6-1d0927de54a4">
      <Terms xmlns="http://schemas.microsoft.com/office/infopath/2007/PartnerControls"/>
    </lcf76f155ced4ddcb4097134ff3c332f>
    <TaxCatchAll xmlns="0ac47818-f85d-43d3-90fb-7c41200b605a" xsi:nil="true"/>
  </documentManagement>
</p:properties>
</file>

<file path=customXml/itemProps1.xml><?xml version="1.0" encoding="utf-8"?>
<ds:datastoreItem xmlns:ds="http://schemas.openxmlformats.org/officeDocument/2006/customXml" ds:itemID="{CE710066-2EE7-41F0-AF9F-7828653F87A7}"/>
</file>

<file path=customXml/itemProps2.xml><?xml version="1.0" encoding="utf-8"?>
<ds:datastoreItem xmlns:ds="http://schemas.openxmlformats.org/officeDocument/2006/customXml" ds:itemID="{06B13552-1E63-4A2F-86CD-73CA3333CAB2}"/>
</file>

<file path=customXml/itemProps3.xml><?xml version="1.0" encoding="utf-8"?>
<ds:datastoreItem xmlns:ds="http://schemas.openxmlformats.org/officeDocument/2006/customXml" ds:itemID="{927891E3-CF2E-413A-9E27-6B1DD7668AC5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150</Words>
  <Application>Microsoft Macintosh PowerPoint</Application>
  <PresentationFormat>Widescreen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10</cp:revision>
  <dcterms:created xsi:type="dcterms:W3CDTF">2022-09-15T10:48:32Z</dcterms:created>
  <dcterms:modified xsi:type="dcterms:W3CDTF">2023-07-06T12:42:11Z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  <property fmtid="{D5CDD505-2E9C-101B-9397-08002B2CF9AE}" pid="9" name="ContentTypeId">
    <vt:lpwstr>0x010100EC76FAACF53513459D0C97BA0184BBFA</vt:lpwstr>
  </property>
</Properties>
</file>