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6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FFCC00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FB9F6-8526-C97D-0985-0FF262FFA238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54A4DD7-44AF-E88A-3784-415E61D80C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0958"/>
          <a:stretch/>
        </p:blipFill>
        <p:spPr>
          <a:xfrm>
            <a:off x="0" y="4866290"/>
            <a:ext cx="12192000" cy="1991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C7239-3D7A-574F-DFA1-22A5F6048934}"/>
              </a:ext>
            </a:extLst>
          </p:cNvPr>
          <p:cNvSpPr txBox="1"/>
          <p:nvPr/>
        </p:nvSpPr>
        <p:spPr>
          <a:xfrm>
            <a:off x="4171951" y="4277032"/>
            <a:ext cx="613535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gefndiroedd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haddasu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hoffech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gael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cefndir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tywyll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lawrlwythwch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defnyddiwch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gyda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Brifysgol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ynlle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PowerPoint slides have editable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backgrounds. If you would like to use a dark background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 download and use the template with a white Aberystwyth University logo and turret instead.</a:t>
            </a:r>
          </a:p>
        </p:txBody>
      </p:sp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EB6A285F-48DA-43E4-7D66-636B53D070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3637"/>
          <a:stretch/>
        </p:blipFill>
        <p:spPr>
          <a:xfrm>
            <a:off x="0" y="5050054"/>
            <a:ext cx="12192000" cy="1807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5626FE-F0B7-F7CA-5820-AB205C3560CD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CB90218C-1E15-804F-6DD9-2B11D8A79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80645"/>
          <a:stretch/>
        </p:blipFill>
        <p:spPr>
          <a:xfrm>
            <a:off x="0" y="5530644"/>
            <a:ext cx="12192000" cy="13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7E815-7E5A-2639-6101-782388639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92DB70E1-FBAA-5351-2AE3-9CE6624675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80645"/>
          <a:stretch/>
        </p:blipFill>
        <p:spPr>
          <a:xfrm>
            <a:off x="0" y="5530644"/>
            <a:ext cx="12192000" cy="1327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026D6-AD13-D0D6-D5CD-30D9A167E881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A collage of a city&#10;&#10;Description automatically generated">
            <a:extLst>
              <a:ext uri="{FF2B5EF4-FFF2-40B4-BE49-F238E27FC236}">
                <a16:creationId xmlns:a16="http://schemas.microsoft.com/office/drawing/2014/main" id="{D93F7325-EF3E-AA0E-460A-8D217493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9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2501461"/>
            <a:ext cx="12192000" cy="43565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300BE51-1986-54D9-5CF1-3C69416030B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t="70958"/>
          <a:stretch/>
        </p:blipFill>
        <p:spPr>
          <a:xfrm>
            <a:off x="0" y="4866290"/>
            <a:ext cx="12192000" cy="19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0E237-19DF-57F8-125F-3EFD507FE48A}"/>
              </a:ext>
            </a:extLst>
          </p:cNvPr>
          <p:cNvSpPr/>
          <p:nvPr/>
        </p:nvSpPr>
        <p:spPr>
          <a:xfrm>
            <a:off x="0" y="2501461"/>
            <a:ext cx="12192000" cy="43565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0004B6E-BFA8-6A98-262C-66B1ED41C50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t="73637"/>
          <a:stretch/>
        </p:blipFill>
        <p:spPr>
          <a:xfrm>
            <a:off x="0" y="5050054"/>
            <a:ext cx="12192000" cy="1807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FF559D-7D22-DF3A-CEB0-E50BAC65261B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08287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224</Words>
  <Application>Microsoft Macintosh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15</cp:revision>
  <dcterms:created xsi:type="dcterms:W3CDTF">2022-09-15T10:48:32Z</dcterms:created>
  <dcterms:modified xsi:type="dcterms:W3CDTF">2025-09-24T10:15:58Z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</Properties>
</file>