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8" r:id="rId4"/>
    <p:sldId id="264" r:id="rId5"/>
    <p:sldId id="262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2851"/>
    <a:srgbClr val="303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6327"/>
  </p:normalViewPr>
  <p:slideViewPr>
    <p:cSldViewPr snapToGrid="0">
      <p:cViewPr varScale="1">
        <p:scale>
          <a:sx n="128" d="100"/>
          <a:sy n="128" d="100"/>
        </p:scale>
        <p:origin x="11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502B9-108D-43CE-A93E-8961AE5BC0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482DD-F70B-D737-F775-3FC0EF31F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DDCAA-70FC-16E8-CD2B-2A563550B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F0B51-FF9A-90A7-AD67-56B47E2F1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EE8A9-18B5-BC1D-166F-7EDDA6EE5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17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FC56F-C70D-4722-2DAA-194064919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47A4D2-4B63-91C7-3143-1FC4B463FA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F0D0A-9A63-9280-4425-3D35C040C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BB5C9-2376-9E59-3B5A-5E19932A3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F33C5-0E07-89BA-3D0F-ACE380B79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40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BBF86B-B11A-1CA8-76E6-9C8FDA7C61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62B703-D375-0F57-6211-CF5038FC3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B8C6E-56E6-EA42-3CB2-8235013EB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78F8C-21DF-2797-C14F-29946D596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8521F-4B29-5856-189B-1CC11EA11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3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05B25-BF18-EF4A-FE7B-CF1E08065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A8EBB-63BF-DA90-A282-7233A8492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811DA-D18B-F23A-32B4-457B03613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C2FE1-C977-29F2-03EF-FB61D90AE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7BF2D-C996-F910-AD13-C82EA6EA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22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4D588-8408-05B1-19E4-3BA5A086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0EF36-0DA8-E508-D549-FA4582CCA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4CAC2-A8E5-5EE8-5DD9-D00CF2A35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6B60D-3D3D-2D65-8ED2-80C0EAFD9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5F122-8A9D-BE74-F495-C9A7CA403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56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B632E-1CD2-44AB-F04E-66948DA34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C1161-78A1-5391-9B81-977AEADE09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44AAA-C221-49FF-D80A-374190FFD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9CC75-ECC0-A5F2-B30D-D7825B113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9/24/25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5B783-D4EF-2496-4510-FEF613885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C66C2-6AEE-ECAC-D9B1-20D94B74B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92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DC9CE-AFB0-F67D-5FEE-E3F6FEEA4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2D7D7-F397-3F5F-1A9C-FC3210617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4037E-2CE9-DF88-0073-31F455989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B041DC-389E-AB16-378E-2D0E269308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8949A3-5004-7B39-C80F-C34A95CAB8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AE47C-B69C-F565-C536-55BC38DDC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9/24/25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96C51B-6A1D-B6F0-A846-50BB67318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32A9B6-5007-5EBF-CB89-024F03A50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9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FD786-FB5F-5FB7-7DCF-132B036E1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A9EF86-E7D9-006A-C10C-29977BDF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9/24/25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3FA3A-1CF7-8F48-513B-F0EA83A7A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9DA14C-871F-3192-E123-67C26999A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77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0A960-E868-4D60-F3EE-6493795B2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9/24/25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7F69C2-C8D7-9CEC-5B16-33D0FE31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72457-3434-52D6-9602-D427CA9B9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70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C8354-8F0B-7F17-8447-99D762D3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36696-612C-1EBF-45C5-08B376302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C3ADDD-8A2C-4F3D-A852-09B6156F5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36232-A575-19F6-5676-7077D7C32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9/24/25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39035-16DD-826A-00ED-F01954708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DD50F8-001A-1C78-FC12-0DE872E56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61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E522D-EE1F-289A-C1DD-36D48D31D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2DC3EF-476C-DE40-AEFA-A30AD1615C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5007D1-C6F8-E84F-1F7A-8041B9E72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B4BE55-B908-FE7F-B096-418ED1D90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BC8C-EEEB-EA46-A2D2-221D1D87DA74}" type="datetimeFigureOut">
              <a:rPr lang="en-US" smtClean="0"/>
              <a:t>9/24/25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2D3F7-C41C-D1C0-23C1-9279A7F82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758B32-7E39-3473-26EB-A4D84E32A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16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755B61-2FE5-E7DD-1CCF-1CF5802AE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69A316-E37E-F53E-EF2D-0353BE83C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DC251-E57F-9D00-BF1E-C2DD98E63A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7BC8C-EEEB-EA46-A2D2-221D1D87DA74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03277-7094-CAA4-F70E-253FB6D8C2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499D0-B893-B924-CD31-9188EF908D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5A3A4-78E5-1E40-83F4-4574DF75E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1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8DAF2E2-865E-906B-FF07-857815E0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693132"/>
              </p:ext>
            </p:extLst>
          </p:nvPr>
        </p:nvGraphicFramePr>
        <p:xfrm>
          <a:off x="1884693" y="2038497"/>
          <a:ext cx="8422614" cy="180794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8422614">
                  <a:extLst>
                    <a:ext uri="{9D8B030D-6E8A-4147-A177-3AD203B41FA5}">
                      <a16:colId xmlns:a16="http://schemas.microsoft.com/office/drawing/2014/main" val="925604362"/>
                    </a:ext>
                  </a:extLst>
                </a:gridCol>
              </a:tblGrid>
              <a:tr h="1807945">
                <a:tc>
                  <a:txBody>
                    <a:bodyPr/>
                    <a:lstStyle/>
                    <a:p>
                      <a:r>
                        <a:rPr lang="en-US" sz="6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 your title here</a:t>
                      </a:r>
                    </a:p>
                  </a:txBody>
                  <a:tcPr marL="0" marR="0" marT="360000" marB="36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175720"/>
                  </a:ext>
                </a:extLst>
              </a:tr>
            </a:tbl>
          </a:graphicData>
        </a:graphic>
      </p:graphicFrame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97782225-8636-C2A3-A960-61B754E5F3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70894"/>
          <a:stretch/>
        </p:blipFill>
        <p:spPr>
          <a:xfrm>
            <a:off x="0" y="4861932"/>
            <a:ext cx="12192000" cy="19960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1D1C6C-2576-AB0D-AFA6-6200A58CE594}"/>
              </a:ext>
            </a:extLst>
          </p:cNvPr>
          <p:cNvSpPr txBox="1"/>
          <p:nvPr/>
        </p:nvSpPr>
        <p:spPr>
          <a:xfrm>
            <a:off x="4171951" y="4277032"/>
            <a:ext cx="613535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sleidiau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PowerPoint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hyn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gefndiroedd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lliw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gellir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haddasu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hoffech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gael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cefndir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lliw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golau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i’ch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sleidiau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lawrlwythwch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defnyddiwch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templed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gyda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logo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glas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tywyll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Brifysgol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a’r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tyred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200" b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ynlle</a:t>
            </a:r>
            <a:r>
              <a:rPr lang="en-US" sz="1200" b="1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-----</a:t>
            </a:r>
          </a:p>
          <a:p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PowerPoint slides have editable </a:t>
            </a:r>
            <a:r>
              <a:rPr lang="en-US" sz="1200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backgrounds. If you would like to use a light background </a:t>
            </a:r>
            <a:r>
              <a:rPr lang="en-US" sz="1200" dirty="0" err="1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1200" dirty="0">
                <a:solidFill>
                  <a:srgbClr val="252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please download and use the template with a navy blue Aberystwyth University logo and turret instead.</a:t>
            </a:r>
          </a:p>
        </p:txBody>
      </p:sp>
    </p:spTree>
    <p:extLst>
      <p:ext uri="{BB962C8B-B14F-4D97-AF65-F5344CB8AC3E}">
        <p14:creationId xmlns:p14="http://schemas.microsoft.com/office/powerpoint/2010/main" val="823690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8DAF2E2-865E-906B-FF07-857815E01487}"/>
              </a:ext>
            </a:extLst>
          </p:cNvPr>
          <p:cNvGraphicFramePr>
            <a:graphicFrameLocks noGrp="1"/>
          </p:cNvGraphicFramePr>
          <p:nvPr/>
        </p:nvGraphicFramePr>
        <p:xfrm>
          <a:off x="1884693" y="2038497"/>
          <a:ext cx="8422614" cy="180794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8422614">
                  <a:extLst>
                    <a:ext uri="{9D8B030D-6E8A-4147-A177-3AD203B41FA5}">
                      <a16:colId xmlns:a16="http://schemas.microsoft.com/office/drawing/2014/main" val="925604362"/>
                    </a:ext>
                  </a:extLst>
                </a:gridCol>
              </a:tblGrid>
              <a:tr h="1807945">
                <a:tc>
                  <a:txBody>
                    <a:bodyPr/>
                    <a:lstStyle/>
                    <a:p>
                      <a:r>
                        <a:rPr lang="en-US" sz="6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 your title here</a:t>
                      </a:r>
                    </a:p>
                  </a:txBody>
                  <a:tcPr marL="0" marR="0" marT="360000" marB="36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17572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0D7120E-DB4E-EB67-32EE-84FFA856155A}"/>
              </a:ext>
            </a:extLst>
          </p:cNvPr>
          <p:cNvSpPr txBox="1"/>
          <p:nvPr/>
        </p:nvSpPr>
        <p:spPr>
          <a:xfrm>
            <a:off x="3925538" y="5348562"/>
            <a:ext cx="28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CY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24350C-93BC-BFA0-30B7-DF069E3E0D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73637"/>
          <a:stretch/>
        </p:blipFill>
        <p:spPr>
          <a:xfrm>
            <a:off x="0" y="5050054"/>
            <a:ext cx="12192000" cy="180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43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6A851B-F0BD-C9B0-CF3D-33C62CDCDEE0}"/>
              </a:ext>
            </a:extLst>
          </p:cNvPr>
          <p:cNvSpPr txBox="1"/>
          <p:nvPr/>
        </p:nvSpPr>
        <p:spPr>
          <a:xfrm>
            <a:off x="1000125" y="942975"/>
            <a:ext cx="652379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Is-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deitl</a:t>
            </a: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Subtitle</a:t>
            </a: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modiatum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Ommos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invene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pelendio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odit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eiciligeni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 Ur, nus am,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consendi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experferum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faces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ipid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ditiur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dolent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nonsequis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eostrum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fugias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lictendae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laborpo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restius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tiorporeium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ulpa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moluptatem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fugiatur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am.</a:t>
            </a:r>
          </a:p>
          <a:p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harum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faccum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necepuditis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sum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rehenda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eseque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imolese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ndandes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reperundem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Et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eruntem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quatqui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officae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quidercia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derumquia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voloreptas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conest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FB0ADA-C646-8109-77E7-922D2284F9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82540"/>
          <a:stretch/>
        </p:blipFill>
        <p:spPr>
          <a:xfrm>
            <a:off x="0" y="5660570"/>
            <a:ext cx="12192000" cy="119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71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6A851B-F0BD-C9B0-CF3D-33C62CDCDEE0}"/>
              </a:ext>
            </a:extLst>
          </p:cNvPr>
          <p:cNvSpPr txBox="1"/>
          <p:nvPr/>
        </p:nvSpPr>
        <p:spPr>
          <a:xfrm>
            <a:off x="1000126" y="942975"/>
            <a:ext cx="265747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Is-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deitl</a:t>
            </a: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Subtitle</a:t>
            </a: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 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modiatum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Ommos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invene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pelendio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odit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eiciligeni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 Ur, nus am,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consendi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consequi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il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experferum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faces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ipid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ditiur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dolent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nonsequis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eostrum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fugias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lictendae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 descr="A collage of a city&#10;&#10;Description automatically generated">
            <a:extLst>
              <a:ext uri="{FF2B5EF4-FFF2-40B4-BE49-F238E27FC236}">
                <a16:creationId xmlns:a16="http://schemas.microsoft.com/office/drawing/2014/main" id="{58324844-8480-1957-0B96-8FBD20EB5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586" y="1107831"/>
            <a:ext cx="7327900" cy="447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9B4F3B-F52E-9623-6635-2A2CD06C25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t="82540"/>
          <a:stretch/>
        </p:blipFill>
        <p:spPr>
          <a:xfrm>
            <a:off x="0" y="5660570"/>
            <a:ext cx="12192000" cy="119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22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igh angle view of a city&#10;&#10;Description automatically generated">
            <a:extLst>
              <a:ext uri="{FF2B5EF4-FFF2-40B4-BE49-F238E27FC236}">
                <a16:creationId xmlns:a16="http://schemas.microsoft.com/office/drawing/2014/main" id="{1137E50D-4125-774D-A83C-A2B7A6570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1BE01DC-7883-E942-1267-C4208C161919}"/>
              </a:ext>
            </a:extLst>
          </p:cNvPr>
          <p:cNvSpPr/>
          <p:nvPr/>
        </p:nvSpPr>
        <p:spPr>
          <a:xfrm>
            <a:off x="0" y="3429001"/>
            <a:ext cx="12192000" cy="3429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1">
                  <a:lumMod val="50000"/>
                </a:schemeClr>
              </a:gs>
              <a:gs pos="82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474410B-10FE-2434-395F-35105BC3A9C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t="70427"/>
          <a:stretch/>
        </p:blipFill>
        <p:spPr>
          <a:xfrm>
            <a:off x="-1" y="4829908"/>
            <a:ext cx="12191999" cy="20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20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igh angle view of a city&#10;&#10;Description automatically generated">
            <a:extLst>
              <a:ext uri="{FF2B5EF4-FFF2-40B4-BE49-F238E27FC236}">
                <a16:creationId xmlns:a16="http://schemas.microsoft.com/office/drawing/2014/main" id="{1137E50D-4125-774D-A83C-A2B7A6570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F96031-03F7-5408-BFAC-827CDE5A8FBA}"/>
              </a:ext>
            </a:extLst>
          </p:cNvPr>
          <p:cNvSpPr/>
          <p:nvPr/>
        </p:nvSpPr>
        <p:spPr>
          <a:xfrm>
            <a:off x="0" y="3429001"/>
            <a:ext cx="12192000" cy="3429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1">
                  <a:lumMod val="50000"/>
                </a:schemeClr>
              </a:gs>
              <a:gs pos="82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B0B8D0B-2382-5FEB-15D0-A7C73A4B3C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t="71954"/>
          <a:stretch/>
        </p:blipFill>
        <p:spPr>
          <a:xfrm>
            <a:off x="0" y="4934606"/>
            <a:ext cx="12192000" cy="19233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277C64-090C-ADDF-EB8C-BBA1C16050BC}"/>
              </a:ext>
            </a:extLst>
          </p:cNvPr>
          <p:cNvSpPr txBox="1"/>
          <p:nvPr/>
        </p:nvSpPr>
        <p:spPr>
          <a:xfrm>
            <a:off x="3925538" y="5348562"/>
            <a:ext cx="28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CY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team name EN</a:t>
            </a:r>
          </a:p>
        </p:txBody>
      </p:sp>
    </p:spTree>
    <p:extLst>
      <p:ext uri="{BB962C8B-B14F-4D97-AF65-F5344CB8AC3E}">
        <p14:creationId xmlns:p14="http://schemas.microsoft.com/office/powerpoint/2010/main" val="3849412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226</Words>
  <Application>Microsoft Macintosh PowerPoint</Application>
  <PresentationFormat>Widescreen</PresentationFormat>
  <Paragraphs>20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Dafydd Davies [eed] (Staff)</dc:creator>
  <cp:lastModifiedBy>Dafydd Davies [eed] (Staff)</cp:lastModifiedBy>
  <cp:revision>11</cp:revision>
  <dcterms:created xsi:type="dcterms:W3CDTF">2022-09-15T10:48:32Z</dcterms:created>
  <dcterms:modified xsi:type="dcterms:W3CDTF">2025-09-24T10:16:30Z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2dfecbd-fc97-4e8a-a9cd-19ed496c406e_Enabled">
    <vt:lpwstr>true</vt:lpwstr>
  </property>
  <property fmtid="{D5CDD505-2E9C-101B-9397-08002B2CF9AE}" pid="3" name="MSIP_Label_f2dfecbd-fc97-4e8a-a9cd-19ed496c406e_SetDate">
    <vt:lpwstr>2022-09-15T10:48:58Z</vt:lpwstr>
  </property>
  <property fmtid="{D5CDD505-2E9C-101B-9397-08002B2CF9AE}" pid="4" name="MSIP_Label_f2dfecbd-fc97-4e8a-a9cd-19ed496c406e_Method">
    <vt:lpwstr>Standard</vt:lpwstr>
  </property>
  <property fmtid="{D5CDD505-2E9C-101B-9397-08002B2CF9AE}" pid="5" name="MSIP_Label_f2dfecbd-fc97-4e8a-a9cd-19ed496c406e_Name">
    <vt:lpwstr>defa4170-0d19-0005-0004-bc88714345d2</vt:lpwstr>
  </property>
  <property fmtid="{D5CDD505-2E9C-101B-9397-08002B2CF9AE}" pid="6" name="MSIP_Label_f2dfecbd-fc97-4e8a-a9cd-19ed496c406e_SiteId">
    <vt:lpwstr>d47b090e-3f5a-4ca0-84d0-9f89d269f175</vt:lpwstr>
  </property>
  <property fmtid="{D5CDD505-2E9C-101B-9397-08002B2CF9AE}" pid="7" name="MSIP_Label_f2dfecbd-fc97-4e8a-a9cd-19ed496c406e_ActionId">
    <vt:lpwstr>75d58e8b-edbc-4700-88bd-e961f113eda2</vt:lpwstr>
  </property>
  <property fmtid="{D5CDD505-2E9C-101B-9397-08002B2CF9AE}" pid="8" name="MSIP_Label_f2dfecbd-fc97-4e8a-a9cd-19ed496c406e_ContentBits">
    <vt:lpwstr>0</vt:lpwstr>
  </property>
</Properties>
</file>