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0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2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1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9CAA-D9F6-554E-8435-8038A04A54F2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A1A2-B6BF-BF48-9E0B-FDCA2518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building, old&#10;&#10;Description automatically generated">
            <a:extLst>
              <a:ext uri="{FF2B5EF4-FFF2-40B4-BE49-F238E27FC236}">
                <a16:creationId xmlns:a16="http://schemas.microsoft.com/office/drawing/2014/main" id="{F52E8B95-3543-49EC-1119-C4165911B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t="18506"/>
          <a:stretch/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  <p:pic>
        <p:nvPicPr>
          <p:cNvPr id="6" name="Picture 5" descr="A white rectangular object with blue text&#10;&#10;Description automatically generated">
            <a:extLst>
              <a:ext uri="{FF2B5EF4-FFF2-40B4-BE49-F238E27FC236}">
                <a16:creationId xmlns:a16="http://schemas.microsoft.com/office/drawing/2014/main" id="{AD0CE13F-B194-0BAC-39E6-D0BCD9DC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039600" cy="13715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45744-C98C-EF83-F86C-B6E637A10F1B}"/>
              </a:ext>
            </a:extLst>
          </p:cNvPr>
          <p:cNvSpPr txBox="1"/>
          <p:nvPr/>
        </p:nvSpPr>
        <p:spPr>
          <a:xfrm>
            <a:off x="1371600" y="2800350"/>
            <a:ext cx="8432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7500" b="1" dirty="0">
                <a:solidFill>
                  <a:srgbClr val="303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  <a:p>
            <a:pPr>
              <a:spcAft>
                <a:spcPts val="2400"/>
              </a:spcAft>
            </a:pPr>
            <a:r>
              <a:rPr lang="en-US" sz="5000" dirty="0">
                <a:solidFill>
                  <a:srgbClr val="303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subtitle here </a:t>
            </a:r>
          </a:p>
          <a:p>
            <a:r>
              <a:rPr lang="en-US" sz="4000" dirty="0">
                <a:solidFill>
                  <a:srgbClr val="303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here...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Ovitio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qui as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rehenet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odigent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ullabor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sintint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Nescil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erumquiate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peraectatur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Quiaepe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rsperitende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alibusci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modita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nesto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eaque</a:t>
            </a:r>
            <a:r>
              <a:rPr lang="en-GB" sz="4000" dirty="0">
                <a:solidFill>
                  <a:srgbClr val="303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303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61DC0-802F-41AC-10E8-D17CABAC16E9}"/>
              </a:ext>
            </a:extLst>
          </p:cNvPr>
          <p:cNvSpPr txBox="1"/>
          <p:nvPr/>
        </p:nvSpPr>
        <p:spPr>
          <a:xfrm>
            <a:off x="11853862" y="642938"/>
            <a:ext cx="117776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can be changed by right-clicking and selecting ‘change picture’.</a:t>
            </a:r>
          </a:p>
        </p:txBody>
      </p:sp>
    </p:spTree>
    <p:extLst>
      <p:ext uri="{BB962C8B-B14F-4D97-AF65-F5344CB8AC3E}">
        <p14:creationId xmlns:p14="http://schemas.microsoft.com/office/powerpoint/2010/main" val="209608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building, old&#10;&#10;Description automatically generated">
            <a:extLst>
              <a:ext uri="{FF2B5EF4-FFF2-40B4-BE49-F238E27FC236}">
                <a16:creationId xmlns:a16="http://schemas.microsoft.com/office/drawing/2014/main" id="{F52E8B95-3543-49EC-1119-C4165911B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t="18506"/>
          <a:stretch/>
        </p:blipFill>
        <p:spPr>
          <a:xfrm>
            <a:off x="0" y="0"/>
            <a:ext cx="24382413" cy="13716000"/>
          </a:xfrm>
          <a:prstGeom prst="rect">
            <a:avLst/>
          </a:prstGeom>
        </p:spPr>
      </p:pic>
      <p:pic>
        <p:nvPicPr>
          <p:cNvPr id="4" name="Picture 3" descr="A blue square with white text&#10;&#10;Description automatically generated">
            <a:extLst>
              <a:ext uri="{FF2B5EF4-FFF2-40B4-BE49-F238E27FC236}">
                <a16:creationId xmlns:a16="http://schemas.microsoft.com/office/drawing/2014/main" id="{FD4CD8D6-1F3D-C012-CB34-A1BE4E9E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039600" cy="13715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45744-C98C-EF83-F86C-B6E637A10F1B}"/>
              </a:ext>
            </a:extLst>
          </p:cNvPr>
          <p:cNvSpPr txBox="1"/>
          <p:nvPr/>
        </p:nvSpPr>
        <p:spPr>
          <a:xfrm>
            <a:off x="1371600" y="2800350"/>
            <a:ext cx="84328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7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teitl</a:t>
            </a: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endParaRPr lang="en-US" sz="7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is-</a:t>
            </a: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deitl</a:t>
            </a: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Corff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testun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Ovitio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qui as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volor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rehenet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odigent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ullabor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sintint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Nescil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erumquiate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peraectatur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Quiaepe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rsperitende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alibusci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imod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modita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nesto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eaque</a:t>
            </a:r>
            <a:r>
              <a:rPr lang="en-GB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E6AC9-93FC-94D6-AA21-C058E4906C2C}"/>
              </a:ext>
            </a:extLst>
          </p:cNvPr>
          <p:cNvSpPr txBox="1"/>
          <p:nvPr/>
        </p:nvSpPr>
        <p:spPr>
          <a:xfrm>
            <a:off x="11853862" y="642938"/>
            <a:ext cx="1177766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can be changed by right-clicking and selecting ‘change picture’.</a:t>
            </a:r>
          </a:p>
        </p:txBody>
      </p:sp>
    </p:spTree>
    <p:extLst>
      <p:ext uri="{BB962C8B-B14F-4D97-AF65-F5344CB8AC3E}">
        <p14:creationId xmlns:p14="http://schemas.microsoft.com/office/powerpoint/2010/main" val="195066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99</Words>
  <Application>Microsoft Macintosh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Dafydd Davies [eed] (Staff)</dc:creator>
  <cp:lastModifiedBy>Dafydd Davies [eed] (Staff)</cp:lastModifiedBy>
  <cp:revision>3</cp:revision>
  <dcterms:created xsi:type="dcterms:W3CDTF">2022-03-31T14:55:31Z</dcterms:created>
  <dcterms:modified xsi:type="dcterms:W3CDTF">2023-10-10T12:01:16Z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2022-03-31T15:10:07Z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3e678386-b441-4fc6-8e18-e0ac1f63679b</vt:lpwstr>
  </property>
  <property fmtid="{D5CDD505-2E9C-101B-9397-08002B2CF9AE}" pid="8" name="MSIP_Label_f2dfecbd-fc97-4e8a-a9cd-19ed496c406e_ContentBits">
    <vt:lpwstr>0</vt:lpwstr>
  </property>
</Properties>
</file>