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ebp" ContentType="image/jpe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6" r:id="rId5"/>
    <p:sldId id="257" r:id="rId6"/>
    <p:sldId id="258" r:id="rId7"/>
    <p:sldId id="261" r:id="rId8"/>
    <p:sldId id="262" r:id="rId9"/>
    <p:sldId id="270" r:id="rId10"/>
    <p:sldId id="260" r:id="rId11"/>
    <p:sldId id="265" r:id="rId12"/>
    <p:sldId id="271" r:id="rId13"/>
    <p:sldId id="267" r:id="rId14"/>
    <p:sldId id="26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51A24A-E5A8-442C-99DF-3ED0D6E0CE18}" v="4" dt="2020-01-22T17:25:20.6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0" autoAdjust="0"/>
    <p:restoredTop sz="58947" autoAdjust="0"/>
  </p:normalViewPr>
  <p:slideViewPr>
    <p:cSldViewPr snapToGrid="0">
      <p:cViewPr varScale="1">
        <p:scale>
          <a:sx n="45" d="100"/>
          <a:sy n="45" d="100"/>
        </p:scale>
        <p:origin x="942" y="42"/>
      </p:cViewPr>
      <p:guideLst/>
    </p:cSldViewPr>
  </p:slideViewPr>
  <p:outlineViewPr>
    <p:cViewPr>
      <p:scale>
        <a:sx n="33" d="100"/>
        <a:sy n="33" d="100"/>
      </p:scale>
      <p:origin x="0" y="-1113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AFD527-2E11-4B6B-A4A3-B8497FD52F6C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E9C538-6CD2-4E85-8409-03DCB8D99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341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E9C538-6CD2-4E85-8409-03DCB8D99AF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0737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E9C538-6CD2-4E85-8409-03DCB8D99AFA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7577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E9C538-6CD2-4E85-8409-03DCB8D99AFA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962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E9C538-6CD2-4E85-8409-03DCB8D99AF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9948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E9C538-6CD2-4E85-8409-03DCB8D99AF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302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E9C538-6CD2-4E85-8409-03DCB8D99AF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57352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E9C538-6CD2-4E85-8409-03DCB8D99AF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8382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E9C538-6CD2-4E85-8409-03DCB8D99AF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2444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E9C538-6CD2-4E85-8409-03DCB8D99AF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0894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E9C538-6CD2-4E85-8409-03DCB8D99AF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70918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E9C538-6CD2-4E85-8409-03DCB8D99AFA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6792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ED356-3CC3-4ECE-A12F-3A970F1A4E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64C452-C654-4927-98D3-05D93EC1C7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13C94A-AEA4-498B-A49B-C51E28B99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333F-5F33-4A29-93BC-76B137CB9DC4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89B364-C426-499E-99E3-183A990F0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A13562-98B3-42D2-80F7-9E1AD623C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052B-B075-431D-A994-142078D48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372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2E21C-A601-4982-A6E1-A80003B53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534ED9-D0BC-44B3-A8A7-FE552A0C6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5B63-D90D-45A6-A6D9-A35AB2FA8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333F-5F33-4A29-93BC-76B137CB9DC4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D75527-CB5D-4A3A-90C7-9399F491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0FC274-5C6D-4DBD-B90A-D64599534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052B-B075-431D-A994-142078D48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25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497846-EE9A-4242-9D0F-37F39F254D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04D1C7-FEC4-4D75-8F6A-AA54505264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EC130C-5DF8-426A-BC03-41E9C16DF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333F-5F33-4A29-93BC-76B137CB9DC4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057BF5-5E4E-4692-B9AB-4190D8FFE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44EF7C-E115-4EBD-A6CB-D1FACBD83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052B-B075-431D-A994-142078D48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317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949DE-7E4E-4C8F-83B9-FEB8C8800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4E117-B481-40C3-9E35-BC115DB93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5963BA-74FB-4535-AAEE-61E9739CB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333F-5F33-4A29-93BC-76B137CB9DC4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AD40F-5185-405F-9593-25B79E0FB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40B41-61F3-4DE7-8940-2F9D799C5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052B-B075-431D-A994-142078D48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558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56D0B-D9ED-4C83-BA02-C05591B50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8F864B-C574-4576-9424-C68488DE9F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8671AF-9E5D-4CB8-8370-9BB33AFDD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333F-5F33-4A29-93BC-76B137CB9DC4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36CD22-51C6-4384-955A-87E2370A1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5C3C73-DA4F-4565-9719-953AF71D0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052B-B075-431D-A994-142078D48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249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997AA-E5C6-49DF-AE88-07E07BF03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0D396-5B0F-42DF-8A33-2C5C511E31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676551-8C27-4AEB-8DDC-F5D05C5508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1DC295-10F0-4077-88A4-31F52C9ED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333F-5F33-4A29-93BC-76B137CB9DC4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F699E1-A3BE-405E-9C0C-79DAA77D6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6E615D-0895-496F-A68F-34ABFE74A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052B-B075-431D-A994-142078D48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478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66BA9-FF17-4224-A526-4733296C2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1E388-909A-4986-8C4F-12BD362FC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E984AA-8920-4170-BE1B-800E5A550C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87B2A6-DC76-40AE-B7CD-80ABBC642A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E7CCA1-55DE-41E9-8047-9EE637123B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8E74A4-390C-4EDC-868C-FDAA70F7D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333F-5F33-4A29-93BC-76B137CB9DC4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F30B58-7C42-4792-B40A-7CD7019E0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45D492-0DC7-4BAB-9615-7E4C7012D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052B-B075-431D-A994-142078D48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2618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19F10-7788-4DBD-8B64-60A3E4668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9B707D-DFB0-438E-A662-28CE02A6F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333F-5F33-4A29-93BC-76B137CB9DC4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79F763-0ACB-4F3B-A145-FB5B3E4EF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E1AC67-552B-4DB3-9382-6069DCE1E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052B-B075-431D-A994-142078D48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329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092815-6B74-4ECB-BFB0-3EFF462D3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333F-5F33-4A29-93BC-76B137CB9DC4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07B470-95B7-43EE-B399-08A7366D2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EA6481-377A-4B57-88CB-10A4F62B7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052B-B075-431D-A994-142078D48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9858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D754C-A681-4B23-B683-6C15AD002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F2D63-D053-4308-AAF5-291B84AF9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CC5FC8-E49D-44D6-92A9-31C68B72F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7B5745-0916-40FB-A948-13589FC09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333F-5F33-4A29-93BC-76B137CB9DC4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7764EE-40B6-41F8-B2A8-C64D7353B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D84DB2-FF06-48C2-9C34-55D85DE38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052B-B075-431D-A994-142078D48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419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CB849-8C1D-4E67-9135-9BB902571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C22618-05BD-45D6-84D4-2C652714E2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BD0E2C-399F-435D-935C-046687E718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039354-6AB9-4CAF-BC67-0A71F670C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333F-5F33-4A29-93BC-76B137CB9DC4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30B7A8-47E0-41F0-97B7-FC2E25B9E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BA601A-D5FC-42E6-B553-4DAD867DA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052B-B075-431D-A994-142078D48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478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46B004-0E58-46F7-B1C5-9269812E1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50A389-E06E-49F3-8A1A-2626A1025F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9C9454-C2D6-490F-810C-961AFBD18F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2333F-5F33-4A29-93BC-76B137CB9DC4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3D7E3-5650-4F48-8E22-B2A9948C52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4A35E2-5D82-4569-81EA-5D0B91F486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5052B-B075-431D-A994-142078D48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591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eb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3EA29C7-50F4-4C01-9E16-0315C7175E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51" y="338607"/>
            <a:ext cx="4244165" cy="23876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4B86CD5-8528-4D9D-997C-E3509C16F7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y-GB" dirty="0"/>
              <a:t>Cyflwyniad i </a:t>
            </a:r>
            <a:br>
              <a:rPr lang="en-GB" dirty="0"/>
            </a:br>
            <a:r>
              <a:rPr lang="en-GB" dirty="0"/>
              <a:t>Microsoft Teams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628F6B-1673-41AD-9563-2F4D4B0545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cy-GB" dirty="0"/>
              <a:t>Yn ogystal â Microsoft Planner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ABFB2F5-5F58-4EE6-A2C5-6AD089B2F3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8707" y="4647501"/>
            <a:ext cx="934586" cy="934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639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2A966-59DB-44D4-A67E-EAC3D34E9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y-GB" dirty="0" err="1"/>
              <a:t>On’d</a:t>
            </a:r>
            <a:r>
              <a:rPr lang="cy-GB" dirty="0"/>
              <a:t> yw e yr un fath â SharePoint?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48236C-BD00-4911-8DEC-041D45099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y-GB" dirty="0"/>
              <a:t>Ydi, i raddau, ond…</a:t>
            </a:r>
          </a:p>
          <a:p>
            <a:pPr marL="0" indent="0">
              <a:buNone/>
            </a:pPr>
            <a:endParaRPr lang="cy-GB" dirty="0"/>
          </a:p>
          <a:p>
            <a:pPr lvl="1"/>
            <a:r>
              <a:rPr lang="cy-GB" dirty="0"/>
              <a:t>Mae’r diwyg yn well</a:t>
            </a:r>
          </a:p>
          <a:p>
            <a:pPr lvl="1"/>
            <a:r>
              <a:rPr lang="cy-GB" dirty="0"/>
              <a:t>Mae’n </a:t>
            </a:r>
            <a:r>
              <a:rPr lang="cy-GB" dirty="0" err="1"/>
              <a:t>rhwyddach</a:t>
            </a:r>
            <a:r>
              <a:rPr lang="cy-GB" dirty="0"/>
              <a:t> i’w ddefnyddio</a:t>
            </a:r>
          </a:p>
          <a:p>
            <a:pPr lvl="1"/>
            <a:r>
              <a:rPr lang="cy-GB" dirty="0"/>
              <a:t>Mae’n hyblyg</a:t>
            </a:r>
          </a:p>
          <a:p>
            <a:pPr lvl="1"/>
            <a:r>
              <a:rPr lang="cy-GB" dirty="0"/>
              <a:t>Mae’n cynnwys offer i gynnal sgyrsiau chwim ac i drefnu cyfarfodydd</a:t>
            </a:r>
          </a:p>
        </p:txBody>
      </p:sp>
    </p:spTree>
    <p:extLst>
      <p:ext uri="{BB962C8B-B14F-4D97-AF65-F5344CB8AC3E}">
        <p14:creationId xmlns:p14="http://schemas.microsoft.com/office/powerpoint/2010/main" val="3590018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68F50-C77E-4A9D-A4E8-774622155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y-GB" dirty="0"/>
              <a:t>Allwch chi roi’r gorau i siarad amdano </a:t>
            </a:r>
            <a:br>
              <a:rPr lang="cy-GB" dirty="0"/>
            </a:br>
            <a:r>
              <a:rPr lang="cy-GB" dirty="0"/>
              <a:t>a gadael i ni roi cynnig arno?! </a:t>
            </a:r>
            <a:br>
              <a:rPr lang="en-GB" dirty="0"/>
            </a:b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F65963-E269-47B7-AA84-0F969F23D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y-GB" dirty="0"/>
              <a:t>Gallwn! Rydyn ni’n mynd i wneud ymarferion gyda’n gilydd, a fydd yn cwmpasu:</a:t>
            </a:r>
          </a:p>
          <a:p>
            <a:pPr marL="0" indent="0">
              <a:buNone/>
            </a:pPr>
            <a:endParaRPr lang="cy-GB" dirty="0"/>
          </a:p>
          <a:p>
            <a:pPr lvl="1"/>
            <a:r>
              <a:rPr lang="cy-GB" dirty="0"/>
              <a:t>Mynd i mewn i Microsoft </a:t>
            </a:r>
            <a:r>
              <a:rPr lang="cy-GB" dirty="0" err="1"/>
              <a:t>Teams</a:t>
            </a:r>
            <a:endParaRPr lang="cy-GB" dirty="0"/>
          </a:p>
          <a:p>
            <a:pPr lvl="1"/>
            <a:r>
              <a:rPr lang="cy-GB" dirty="0"/>
              <a:t>Creu Tîm</a:t>
            </a:r>
          </a:p>
          <a:p>
            <a:pPr lvl="1"/>
            <a:r>
              <a:rPr lang="cy-GB" dirty="0"/>
              <a:t>Creu Sianel</a:t>
            </a:r>
          </a:p>
          <a:p>
            <a:pPr lvl="1"/>
            <a:r>
              <a:rPr lang="cy-GB" dirty="0"/>
              <a:t>Hysbysiadau</a:t>
            </a:r>
          </a:p>
          <a:p>
            <a:pPr lvl="1"/>
            <a:r>
              <a:rPr lang="cy-GB" dirty="0"/>
              <a:t>Cynnal Sgwrs</a:t>
            </a:r>
          </a:p>
          <a:p>
            <a:pPr lvl="1"/>
            <a:r>
              <a:rPr lang="cy-GB" dirty="0"/>
              <a:t>Ychwanegu Cynllun Planner </a:t>
            </a:r>
          </a:p>
          <a:p>
            <a:pPr lvl="1"/>
            <a:r>
              <a:rPr lang="cy-GB" dirty="0"/>
              <a:t>Defnyddio Planner</a:t>
            </a:r>
          </a:p>
          <a:p>
            <a:pPr lvl="1"/>
            <a:r>
              <a:rPr lang="cy-GB" dirty="0"/>
              <a:t>Gweld eich Tasgau Planner </a:t>
            </a:r>
          </a:p>
          <a:p>
            <a:pPr lvl="1"/>
            <a:r>
              <a:rPr lang="cy-GB" dirty="0"/>
              <a:t>Cysylltu â SharePoint</a:t>
            </a:r>
          </a:p>
          <a:p>
            <a:pPr lvl="1"/>
            <a:r>
              <a:rPr lang="cy-GB" dirty="0"/>
              <a:t>Cynnal Cyfarfod Ar-lein</a:t>
            </a:r>
          </a:p>
        </p:txBody>
      </p:sp>
    </p:spTree>
    <p:extLst>
      <p:ext uri="{BB962C8B-B14F-4D97-AF65-F5344CB8AC3E}">
        <p14:creationId xmlns:p14="http://schemas.microsoft.com/office/powerpoint/2010/main" val="2315223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8453D-38A9-4FAB-921F-1AD78A44D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y-GB" dirty="0"/>
              <a:t>Beth yn y byd yw Microsoft </a:t>
            </a:r>
            <a:r>
              <a:rPr lang="cy-GB" dirty="0" err="1"/>
              <a:t>Teams</a:t>
            </a:r>
            <a:r>
              <a:rPr lang="cy-GB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48E69-3DB8-42D5-A1DE-E0367E9BD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y-GB" dirty="0"/>
              <a:t>Cwestiwn da…</a:t>
            </a:r>
          </a:p>
          <a:p>
            <a:pPr marL="0" indent="0">
              <a:buNone/>
            </a:pPr>
            <a:endParaRPr lang="cy-GB" dirty="0"/>
          </a:p>
          <a:p>
            <a:pPr marL="0" indent="0" algn="ctr">
              <a:buNone/>
            </a:pPr>
            <a:r>
              <a:rPr lang="cy-GB" dirty="0"/>
              <a:t>Mae Microsoft </a:t>
            </a:r>
            <a:r>
              <a:rPr lang="cy-GB" dirty="0" err="1"/>
              <a:t>Teams</a:t>
            </a:r>
            <a:r>
              <a:rPr lang="cy-GB" dirty="0"/>
              <a:t> yn system </a:t>
            </a:r>
            <a:r>
              <a:rPr lang="cy-GB" b="1" dirty="0"/>
              <a:t>gydweithio</a:t>
            </a:r>
            <a:r>
              <a:rPr lang="cy-GB" dirty="0"/>
              <a:t> ar gyfer timau, ac yn seiliedig ar gwmwl. Mae’n rhan o gyfres Office 365 o raglenni. </a:t>
            </a:r>
          </a:p>
          <a:p>
            <a:pPr marL="0" indent="0" algn="ctr">
              <a:buNone/>
            </a:pPr>
            <a:r>
              <a:rPr lang="cy-GB" dirty="0"/>
              <a:t>Ymhlith adnoddau craidd Microsoft </a:t>
            </a:r>
            <a:r>
              <a:rPr lang="cy-GB" dirty="0" err="1"/>
              <a:t>Teams</a:t>
            </a:r>
            <a:r>
              <a:rPr lang="cy-GB" dirty="0"/>
              <a:t> mae negeseua, galwadau, cyfarfodydd fideo a rhannu ffeiliau ar gyfer busnes.  </a:t>
            </a:r>
          </a:p>
          <a:p>
            <a:pPr marL="0" indent="0" algn="ctr">
              <a:buNone/>
            </a:pPr>
            <a:br>
              <a:rPr lang="cy-GB" dirty="0"/>
            </a:br>
            <a:r>
              <a:rPr lang="cy-GB" dirty="0"/>
              <a:t>Yn ei hanfod … mae’n eich galluogi chi a’ch tîm</a:t>
            </a:r>
            <a:br>
              <a:rPr lang="cy-GB" dirty="0"/>
            </a:br>
            <a:r>
              <a:rPr lang="cy-GB" dirty="0"/>
              <a:t> i weithio ynghyd mewn un lle. </a:t>
            </a:r>
          </a:p>
        </p:txBody>
      </p:sp>
    </p:spTree>
    <p:extLst>
      <p:ext uri="{BB962C8B-B14F-4D97-AF65-F5344CB8AC3E}">
        <p14:creationId xmlns:p14="http://schemas.microsoft.com/office/powerpoint/2010/main" val="1659194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37450-2161-444B-A629-1A66E7305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y-GB" dirty="0"/>
              <a:t>Ar gyfer beth y gellir ei ddefnyddio?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51502-252F-4508-A92E-BD2A157BA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460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lvl="1"/>
            <a:r>
              <a:rPr lang="cy-GB" dirty="0"/>
              <a:t>Cyfathrebu</a:t>
            </a:r>
          </a:p>
          <a:p>
            <a:pPr lvl="1"/>
            <a:r>
              <a:rPr lang="cy-GB" dirty="0"/>
              <a:t>Cydweithio ar ddogfennau</a:t>
            </a:r>
          </a:p>
          <a:p>
            <a:pPr lvl="1"/>
            <a:r>
              <a:rPr lang="cy-GB" dirty="0"/>
              <a:t>Rhannu gwybodaeth</a:t>
            </a:r>
          </a:p>
          <a:p>
            <a:pPr lvl="1"/>
            <a:r>
              <a:rPr lang="cy-GB" dirty="0"/>
              <a:t>Trefnu cyfarfodydd ar-lein</a:t>
            </a:r>
          </a:p>
          <a:p>
            <a:pPr lvl="1"/>
            <a:r>
              <a:rPr lang="cy-GB" dirty="0"/>
              <a:t>Cynllunio prosiectau (gyda Planner)</a:t>
            </a:r>
          </a:p>
          <a:p>
            <a:pPr lvl="1"/>
            <a:r>
              <a:rPr lang="cy-GB" dirty="0"/>
              <a:t>Dilyn hynt tasgau (gyda Planner)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6059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4C43F-3255-47E2-AC82-B14E6DF95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4575"/>
            <a:ext cx="10515600" cy="1325563"/>
          </a:xfrm>
        </p:spPr>
        <p:txBody>
          <a:bodyPr/>
          <a:lstStyle/>
          <a:p>
            <a:pPr algn="ctr"/>
            <a:r>
              <a:rPr lang="en-GB" dirty="0" err="1"/>
              <a:t>Cyfathrebu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45560-C7C6-4265-A7FA-DB33C03D8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679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y-GB" dirty="0"/>
              <a:t>Mae gan Microsoft </a:t>
            </a:r>
            <a:r>
              <a:rPr lang="cy-GB" dirty="0" err="1"/>
              <a:t>Teams</a:t>
            </a:r>
            <a:r>
              <a:rPr lang="cy-GB" dirty="0"/>
              <a:t> 2 arf cyfathrebu:</a:t>
            </a:r>
          </a:p>
          <a:p>
            <a:pPr marL="457200" lvl="1" indent="0">
              <a:buNone/>
            </a:pPr>
            <a:br>
              <a:rPr lang="cy-GB" dirty="0"/>
            </a:br>
            <a:r>
              <a:rPr lang="cy-GB" dirty="0"/>
              <a:t>Sgyrsiau ar sianeli’r tîm</a:t>
            </a:r>
          </a:p>
          <a:p>
            <a:pPr lvl="2"/>
            <a:r>
              <a:rPr lang="cy-GB" dirty="0"/>
              <a:t>I drafod pwnc penodol gyda holl aelodau’r tîm</a:t>
            </a:r>
          </a:p>
          <a:p>
            <a:pPr lvl="2"/>
            <a:r>
              <a:rPr lang="cy-GB" dirty="0"/>
              <a:t>Gallwch ddefnyddio @ i sôn am berson, a chânt eu hysbysu o hynny </a:t>
            </a:r>
          </a:p>
          <a:p>
            <a:pPr lvl="2"/>
            <a:r>
              <a:rPr lang="cy-GB" dirty="0"/>
              <a:t>Gallwch ddefnyddio @ i sôn am y sianel neu’r tîm er mwyn i bawb gael eu hysbysu</a:t>
            </a:r>
          </a:p>
          <a:p>
            <a:pPr lvl="2"/>
            <a:endParaRPr lang="cy-GB" dirty="0"/>
          </a:p>
          <a:p>
            <a:pPr marL="457200" lvl="1" indent="0">
              <a:buNone/>
            </a:pPr>
            <a:r>
              <a:rPr lang="cy-GB" dirty="0"/>
              <a:t>Sgwrsio (‘Chat’)</a:t>
            </a:r>
          </a:p>
          <a:p>
            <a:pPr lvl="2"/>
            <a:r>
              <a:rPr lang="cy-GB" dirty="0"/>
              <a:t>Er mwyn trafod â pherson penodol, neu sawl</a:t>
            </a:r>
            <a:br>
              <a:rPr lang="cy-GB" dirty="0"/>
            </a:br>
            <a:r>
              <a:rPr lang="cy-GB" dirty="0"/>
              <a:t>person, oddi allan i strwythur y tîm</a:t>
            </a:r>
          </a:p>
          <a:p>
            <a:pPr lvl="2"/>
            <a:r>
              <a:rPr lang="cy-GB" dirty="0"/>
              <a:t>Gallwch siarad ag unrhyw un yn y Brifysgol</a:t>
            </a:r>
          </a:p>
          <a:p>
            <a:pPr lvl="2"/>
            <a:r>
              <a:rPr lang="cy-GB" dirty="0"/>
              <a:t>Os nad ydynt yn defnyddio </a:t>
            </a:r>
            <a:r>
              <a:rPr lang="cy-GB" dirty="0" err="1"/>
              <a:t>Teams</a:t>
            </a:r>
            <a:r>
              <a:rPr lang="cy-GB" dirty="0"/>
              <a:t> eto cânt</a:t>
            </a:r>
            <a:br>
              <a:rPr lang="cy-GB" dirty="0"/>
            </a:br>
            <a:r>
              <a:rPr lang="cy-GB" dirty="0" err="1"/>
              <a:t>ebost</a:t>
            </a:r>
            <a:r>
              <a:rPr lang="cy-GB" dirty="0"/>
              <a:t> i’w cyfeirio ato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DF626C-86CE-4451-9D68-F13AB9161F19}"/>
              </a:ext>
            </a:extLst>
          </p:cNvPr>
          <p:cNvSpPr txBox="1"/>
          <p:nvPr/>
        </p:nvSpPr>
        <p:spPr>
          <a:xfrm>
            <a:off x="8256167" y="3977696"/>
            <a:ext cx="270824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dirty="0"/>
              <a:t>Gallwch weld hen sgyrsiau a chwilio drwyddynt, a chael gafael ar ffeiliau a rannwyd</a:t>
            </a:r>
          </a:p>
          <a:p>
            <a:endParaRPr lang="cy-GB" dirty="0"/>
          </a:p>
          <a:p>
            <a:r>
              <a:rPr lang="cy-GB" dirty="0"/>
              <a:t>Gallwch ailenwi, pinio neu dewi sgyrsiau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8F0C732-DA44-4132-9EB0-0B4A87C43BE7}"/>
              </a:ext>
            </a:extLst>
          </p:cNvPr>
          <p:cNvSpPr/>
          <p:nvPr/>
        </p:nvSpPr>
        <p:spPr>
          <a:xfrm>
            <a:off x="7050247" y="3682767"/>
            <a:ext cx="4303554" cy="2768367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A41CC4-FF49-4E99-8C3D-EC53F278CC49}"/>
              </a:ext>
            </a:extLst>
          </p:cNvPr>
          <p:cNvSpPr txBox="1"/>
          <p:nvPr/>
        </p:nvSpPr>
        <p:spPr>
          <a:xfrm>
            <a:off x="7050246" y="3977696"/>
            <a:ext cx="951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/>
              <a:t>Ambell</a:t>
            </a:r>
            <a:r>
              <a:rPr lang="en-GB" b="1" dirty="0"/>
              <a:t> </a:t>
            </a:r>
            <a:r>
              <a:rPr lang="en-GB" b="1" dirty="0" err="1"/>
              <a:t>gyngor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277712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1FD74-B39F-4278-8506-FE0F23622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y-GB" dirty="0"/>
              <a:t>Cydweithio a Rhannu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CED73-E713-4590-B98D-AD1ED042C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y-GB" dirty="0"/>
              <a:t>Gallwch weithio ar ddogfennau gyda’ch gilydd trwy ddefnyddio </a:t>
            </a:r>
            <a:r>
              <a:rPr lang="cy-GB" dirty="0" err="1"/>
              <a:t>Teams</a:t>
            </a:r>
            <a:endParaRPr lang="cy-GB" dirty="0"/>
          </a:p>
          <a:p>
            <a:pPr marL="0" indent="0">
              <a:buNone/>
            </a:pPr>
            <a:endParaRPr lang="cy-GB" dirty="0"/>
          </a:p>
          <a:p>
            <a:pPr marL="0" indent="0">
              <a:buNone/>
            </a:pPr>
            <a:r>
              <a:rPr lang="cy-GB" dirty="0"/>
              <a:t>Gallwch:</a:t>
            </a:r>
          </a:p>
          <a:p>
            <a:pPr lvl="1"/>
            <a:r>
              <a:rPr lang="cy-GB" dirty="0"/>
              <a:t>naill ai gysylltu </a:t>
            </a:r>
            <a:r>
              <a:rPr lang="cy-GB"/>
              <a:t>eich tîm </a:t>
            </a:r>
            <a:r>
              <a:rPr lang="cy-GB" dirty="0"/>
              <a:t>â llyfrgell ddogfennau SharePoint</a:t>
            </a:r>
          </a:p>
          <a:p>
            <a:pPr lvl="1"/>
            <a:r>
              <a:rPr lang="cy-GB" dirty="0"/>
              <a:t>neu gadw eich ffeiliau yn uniongyrchol yn </a:t>
            </a:r>
            <a:r>
              <a:rPr lang="cy-GB" dirty="0" err="1"/>
              <a:t>Teams</a:t>
            </a:r>
            <a:br>
              <a:rPr lang="en-GB" dirty="0"/>
            </a:br>
            <a:endParaRPr lang="en-GB" dirty="0"/>
          </a:p>
          <a:p>
            <a:pPr lvl="1"/>
            <a:endParaRPr lang="en-GB" b="1" i="1" dirty="0"/>
          </a:p>
          <a:p>
            <a:pPr lvl="1"/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D778F8-3DA8-4477-ABF2-C795922C57F5}"/>
              </a:ext>
            </a:extLst>
          </p:cNvPr>
          <p:cNvSpPr txBox="1"/>
          <p:nvPr/>
        </p:nvSpPr>
        <p:spPr>
          <a:xfrm>
            <a:off x="6713075" y="4089162"/>
            <a:ext cx="822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err="1"/>
              <a:t>Sylwer</a:t>
            </a:r>
            <a:endParaRPr lang="en-GB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43C4A5-1D87-4307-B1A9-72767367ED7D}"/>
              </a:ext>
            </a:extLst>
          </p:cNvPr>
          <p:cNvSpPr txBox="1"/>
          <p:nvPr/>
        </p:nvSpPr>
        <p:spPr>
          <a:xfrm>
            <a:off x="6713075" y="4461551"/>
            <a:ext cx="43168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dirty="0"/>
              <a:t>Ni all gweinyddwyr MS </a:t>
            </a:r>
            <a:r>
              <a:rPr lang="cy-GB" dirty="0" err="1"/>
              <a:t>Teams</a:t>
            </a:r>
            <a:r>
              <a:rPr lang="cy-GB" dirty="0"/>
              <a:t> (fi!) gael mynediad i storfa unrhyw dîm oni bai eu bod yn dod yn aelod o’ch tîm. Felly os oes arnoch angen cymorth bydd angen ichi adael iddynt ymuno â’ch tîm dros dro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5DBB9DE-FEB7-40AF-95A4-65DBA2DEF06A}"/>
              </a:ext>
            </a:extLst>
          </p:cNvPr>
          <p:cNvSpPr/>
          <p:nvPr/>
        </p:nvSpPr>
        <p:spPr>
          <a:xfrm>
            <a:off x="6486525" y="4090690"/>
            <a:ext cx="4867275" cy="2087801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424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0CB4E-3E5D-4A5B-81D4-0B4E3D7BD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y-GB" dirty="0"/>
              <a:t>Trefnu Cyfarfodydd Ar-lein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FB138-4A16-467B-8D91-748508B15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0352"/>
            <a:ext cx="10515600" cy="479011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y-GB" dirty="0"/>
              <a:t>Gallwch:</a:t>
            </a:r>
          </a:p>
          <a:p>
            <a:pPr marL="0" indent="0">
              <a:buNone/>
            </a:pPr>
            <a:endParaRPr lang="cy-GB" dirty="0"/>
          </a:p>
          <a:p>
            <a:pPr lvl="1"/>
            <a:r>
              <a:rPr lang="cy-GB" dirty="0"/>
              <a:t>Gwrdd mewn sianel o fewn tîm penodol</a:t>
            </a:r>
          </a:p>
          <a:p>
            <a:pPr lvl="2"/>
            <a:r>
              <a:rPr lang="cy-GB" dirty="0"/>
              <a:t>Gall unrhyw un yn y sianel ymuno â’r cyfarfod</a:t>
            </a:r>
          </a:p>
          <a:p>
            <a:pPr lvl="1"/>
            <a:r>
              <a:rPr lang="cy-GB" dirty="0"/>
              <a:t>Trefnu cyfarfod yn ystod sgwrs </a:t>
            </a:r>
          </a:p>
          <a:p>
            <a:pPr lvl="1"/>
            <a:r>
              <a:rPr lang="cy-GB" dirty="0"/>
              <a:t>Trefnu cyfarfod gyda phobl benodol gan ddefnyddio’r opsiwn Cyfarfodydd </a:t>
            </a:r>
          </a:p>
          <a:p>
            <a:pPr lvl="1"/>
            <a:r>
              <a:rPr lang="cy-GB" dirty="0"/>
              <a:t>[Trefnu cyfarfod trwy gyfrwng Outlook]</a:t>
            </a:r>
          </a:p>
          <a:p>
            <a:pPr lvl="1"/>
            <a:endParaRPr lang="cy-GB" dirty="0"/>
          </a:p>
          <a:p>
            <a:pPr marL="0" indent="0">
              <a:buNone/>
            </a:pPr>
            <a:r>
              <a:rPr lang="cy-GB" dirty="0"/>
              <a:t>Gan ddefnyddio:</a:t>
            </a:r>
          </a:p>
          <a:p>
            <a:pPr lvl="1"/>
            <a:r>
              <a:rPr lang="cy-GB" dirty="0"/>
              <a:t>Fideo</a:t>
            </a:r>
          </a:p>
          <a:p>
            <a:pPr lvl="1"/>
            <a:r>
              <a:rPr lang="cy-GB" dirty="0"/>
              <a:t>Sain</a:t>
            </a:r>
          </a:p>
          <a:p>
            <a:pPr lvl="1"/>
            <a:r>
              <a:rPr lang="cy-GB" dirty="0"/>
              <a:t>Sgwrsio</a:t>
            </a:r>
          </a:p>
          <a:p>
            <a:pPr lvl="1"/>
            <a:r>
              <a:rPr lang="cy-GB" dirty="0"/>
              <a:t>Rhannu sgriniau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8A4ADC-B568-43E5-B8D5-8F58CCBB0C9A}"/>
              </a:ext>
            </a:extLst>
          </p:cNvPr>
          <p:cNvSpPr txBox="1"/>
          <p:nvPr/>
        </p:nvSpPr>
        <p:spPr>
          <a:xfrm>
            <a:off x="8256167" y="4092476"/>
            <a:ext cx="270824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dirty="0"/>
              <a:t>Gallwch gymryd nodiadau o fewn </a:t>
            </a:r>
            <a:r>
              <a:rPr lang="cy-GB" dirty="0" err="1"/>
              <a:t>Teams</a:t>
            </a:r>
            <a:br>
              <a:rPr lang="cy-GB" dirty="0"/>
            </a:br>
            <a:endParaRPr lang="cy-GB" dirty="0"/>
          </a:p>
          <a:p>
            <a:r>
              <a:rPr lang="cy-GB" dirty="0"/>
              <a:t>Gallwch recordio’r cyfarfod</a:t>
            </a:r>
            <a:br>
              <a:rPr lang="cy-GB" dirty="0"/>
            </a:br>
            <a:endParaRPr lang="cy-GB" dirty="0"/>
          </a:p>
          <a:p>
            <a:r>
              <a:rPr lang="cy-GB" dirty="0"/>
              <a:t>Gallwch rannu ffeiliau yn ystod y cyfarfod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E69383-C758-418D-9211-DB9D9A24D1DE}"/>
              </a:ext>
            </a:extLst>
          </p:cNvPr>
          <p:cNvSpPr/>
          <p:nvPr/>
        </p:nvSpPr>
        <p:spPr>
          <a:xfrm>
            <a:off x="7050247" y="3945648"/>
            <a:ext cx="4303554" cy="2505486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DCB3E2-2D17-405F-AEF3-70FB3F1036B6}"/>
              </a:ext>
            </a:extLst>
          </p:cNvPr>
          <p:cNvSpPr txBox="1"/>
          <p:nvPr/>
        </p:nvSpPr>
        <p:spPr>
          <a:xfrm>
            <a:off x="7177482" y="4075984"/>
            <a:ext cx="951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b="1" dirty="0"/>
              <a:t>Ambell gyngor</a:t>
            </a:r>
          </a:p>
        </p:txBody>
      </p:sp>
    </p:spTree>
    <p:extLst>
      <p:ext uri="{BB962C8B-B14F-4D97-AF65-F5344CB8AC3E}">
        <p14:creationId xmlns:p14="http://schemas.microsoft.com/office/powerpoint/2010/main" val="2113845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84C95-1E6E-4C6A-9FDB-69BE9987A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Ehangu</a:t>
            </a:r>
            <a:r>
              <a:rPr lang="en-GB" dirty="0"/>
              <a:t> Microsoft Teams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E80A5-3447-4CED-9613-289AA6F8B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y-GB" dirty="0"/>
              <a:t>Gallwch ychwanegu at eich tîm sylfaenol trwy gysylltu offer eraill.</a:t>
            </a:r>
          </a:p>
          <a:p>
            <a:pPr marL="0" indent="0">
              <a:buNone/>
            </a:pPr>
            <a:r>
              <a:rPr lang="cy-GB" dirty="0"/>
              <a:t>Er enghraifft:</a:t>
            </a:r>
          </a:p>
          <a:p>
            <a:pPr marL="0" indent="0">
              <a:buNone/>
            </a:pPr>
            <a:endParaRPr lang="cy-GB" dirty="0"/>
          </a:p>
          <a:p>
            <a:pPr lvl="1"/>
            <a:r>
              <a:rPr lang="cy-GB" dirty="0"/>
              <a:t>Planner</a:t>
            </a:r>
          </a:p>
          <a:p>
            <a:pPr lvl="1"/>
            <a:r>
              <a:rPr lang="cy-GB" dirty="0"/>
              <a:t>SharePoint</a:t>
            </a:r>
          </a:p>
          <a:p>
            <a:pPr lvl="1"/>
            <a:r>
              <a:rPr lang="cy-GB" dirty="0"/>
              <a:t>OneNote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961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6CCA2-E6CC-4A3F-B77D-2AF0417F4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Planner: </a:t>
            </a:r>
            <a:r>
              <a:rPr lang="en-GB" dirty="0" err="1"/>
              <a:t>cyflawni</a:t>
            </a:r>
            <a:r>
              <a:rPr lang="en-GB" dirty="0"/>
              <a:t> </a:t>
            </a:r>
            <a:r>
              <a:rPr lang="en-GB" dirty="0" err="1"/>
              <a:t>pethau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2CD36-CA29-44DF-9355-9D65EF7E2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830265"/>
          </a:xfrm>
        </p:spPr>
        <p:txBody>
          <a:bodyPr/>
          <a:lstStyle/>
          <a:p>
            <a:pPr marL="0" indent="0">
              <a:buNone/>
            </a:pPr>
            <a:r>
              <a:rPr lang="cy-GB" dirty="0"/>
              <a:t>Trwy gynnwys Planner yn </a:t>
            </a:r>
            <a:r>
              <a:rPr lang="cy-GB" dirty="0" err="1"/>
              <a:t>Teams</a:t>
            </a:r>
            <a:r>
              <a:rPr lang="cy-GB" dirty="0"/>
              <a:t> gallwch:</a:t>
            </a:r>
          </a:p>
          <a:p>
            <a:pPr marL="0" indent="0">
              <a:buNone/>
            </a:pPr>
            <a:endParaRPr lang="cy-GB" dirty="0"/>
          </a:p>
          <a:p>
            <a:pPr lvl="1"/>
            <a:r>
              <a:rPr lang="cy-GB" dirty="0"/>
              <a:t>Greu tasgau</a:t>
            </a:r>
          </a:p>
          <a:p>
            <a:pPr lvl="1"/>
            <a:r>
              <a:rPr lang="cy-GB" dirty="0"/>
              <a:t>Dyrannu tasgau i aelodau’r tîm</a:t>
            </a:r>
          </a:p>
          <a:p>
            <a:pPr lvl="1"/>
            <a:r>
              <a:rPr lang="cy-GB" dirty="0"/>
              <a:t>Monitro cynnydd</a:t>
            </a:r>
          </a:p>
          <a:p>
            <a:pPr lvl="1"/>
            <a:r>
              <a:rPr lang="cy-GB" dirty="0"/>
              <a:t>Dosbarthu tasgau i sawl categori</a:t>
            </a:r>
          </a:p>
          <a:p>
            <a:pPr lvl="1"/>
            <a:endParaRPr lang="en-GB" dirty="0"/>
          </a:p>
          <a:p>
            <a:pPr marL="457200" lvl="1" indent="0" algn="r">
              <a:buNone/>
            </a:pPr>
            <a:endParaRPr lang="en-GB" dirty="0"/>
          </a:p>
          <a:p>
            <a:pPr marL="457200" lvl="1" indent="0" algn="r">
              <a:buNone/>
            </a:pPr>
            <a:endParaRPr lang="en-GB" dirty="0"/>
          </a:p>
          <a:p>
            <a:pPr marL="457200" lvl="1" indent="0" algn="r">
              <a:buNone/>
            </a:pPr>
            <a:endParaRPr lang="en-GB" dirty="0"/>
          </a:p>
          <a:p>
            <a:pPr marL="457200" lvl="1" indent="0" algn="r">
              <a:buNone/>
            </a:pP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4D7D0E-A244-416C-B236-91F51ADBCD91}"/>
              </a:ext>
            </a:extLst>
          </p:cNvPr>
          <p:cNvSpPr txBox="1"/>
          <p:nvPr/>
        </p:nvSpPr>
        <p:spPr>
          <a:xfrm>
            <a:off x="6467426" y="4827592"/>
            <a:ext cx="2944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y-GB" b="1" dirty="0"/>
              <a:t>Pam ddylwn i ei ddefnyddio?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E18C45-5632-4B0D-819D-3F5137C07568}"/>
              </a:ext>
            </a:extLst>
          </p:cNvPr>
          <p:cNvSpPr txBox="1"/>
          <p:nvPr/>
        </p:nvSpPr>
        <p:spPr>
          <a:xfrm>
            <a:off x="7252282" y="5226013"/>
            <a:ext cx="3791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dirty="0"/>
              <a:t>Oherwydd ei fod yn weledol ac yn rhwydd i’w ddefnyddio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5FE3393-ADB2-45E0-A013-DFF6256C97C9}"/>
              </a:ext>
            </a:extLst>
          </p:cNvPr>
          <p:cNvSpPr/>
          <p:nvPr/>
        </p:nvSpPr>
        <p:spPr>
          <a:xfrm>
            <a:off x="6325298" y="4555221"/>
            <a:ext cx="4773337" cy="1468073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314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75E92-8F30-406E-874E-25EC751CC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262"/>
            <a:ext cx="10515600" cy="1325563"/>
          </a:xfrm>
        </p:spPr>
        <p:txBody>
          <a:bodyPr/>
          <a:lstStyle/>
          <a:p>
            <a:pPr algn="ctr"/>
            <a:r>
              <a:rPr lang="en-GB" dirty="0"/>
              <a:t>Planner: </a:t>
            </a:r>
            <a:r>
              <a:rPr lang="en-GB" dirty="0" err="1"/>
              <a:t>monitro</a:t>
            </a:r>
            <a:r>
              <a:rPr lang="en-GB" dirty="0"/>
              <a:t> </a:t>
            </a:r>
            <a:r>
              <a:rPr lang="en-GB" dirty="0" err="1"/>
              <a:t>cynnydd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CD34E-10E9-49DB-8D13-FEA7DD598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1574"/>
            <a:ext cx="10515600" cy="55149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y-GB" dirty="0"/>
              <a:t>Yn Planner (trwy gyfrwng </a:t>
            </a:r>
            <a:r>
              <a:rPr lang="cy-GB" dirty="0" err="1"/>
              <a:t>Teams</a:t>
            </a:r>
            <a:r>
              <a:rPr lang="cy-GB" dirty="0"/>
              <a:t>, neu’n uniongyrchol)</a:t>
            </a:r>
          </a:p>
          <a:p>
            <a:pPr lvl="1"/>
            <a:r>
              <a:rPr lang="cy-GB" dirty="0"/>
              <a:t>Bwrdd/</a:t>
            </a:r>
            <a:r>
              <a:rPr lang="cy-GB" dirty="0" err="1"/>
              <a:t>Board</a:t>
            </a:r>
            <a:endParaRPr lang="cy-GB" dirty="0"/>
          </a:p>
          <a:p>
            <a:pPr lvl="1"/>
            <a:r>
              <a:rPr lang="cy-GB" dirty="0"/>
              <a:t>Siartiau/</a:t>
            </a:r>
            <a:r>
              <a:rPr lang="cy-GB" dirty="0" err="1"/>
              <a:t>Charts</a:t>
            </a:r>
            <a:endParaRPr lang="cy-GB" dirty="0"/>
          </a:p>
          <a:p>
            <a:pPr lvl="1"/>
            <a:r>
              <a:rPr lang="cy-GB" dirty="0"/>
              <a:t>Amserlen/Schedule</a:t>
            </a:r>
          </a:p>
          <a:p>
            <a:pPr lvl="1"/>
            <a:r>
              <a:rPr lang="cy-GB" dirty="0"/>
              <a:t>Fy Nhasgau/</a:t>
            </a:r>
            <a:r>
              <a:rPr lang="cy-GB" dirty="0" err="1"/>
              <a:t>My</a:t>
            </a:r>
            <a:r>
              <a:rPr lang="cy-GB" dirty="0"/>
              <a:t> </a:t>
            </a:r>
            <a:r>
              <a:rPr lang="cy-GB" dirty="0" err="1"/>
              <a:t>Tasks</a:t>
            </a:r>
            <a:endParaRPr lang="cy-GB" dirty="0"/>
          </a:p>
          <a:p>
            <a:pPr lvl="1"/>
            <a:r>
              <a:rPr lang="cy-GB" dirty="0"/>
              <a:t>Hysbysiadau </a:t>
            </a:r>
            <a:r>
              <a:rPr lang="cy-GB" dirty="0" err="1"/>
              <a:t>ebost</a:t>
            </a:r>
            <a:r>
              <a:rPr lang="cy-GB" dirty="0"/>
              <a:t> (plagio)</a:t>
            </a:r>
          </a:p>
          <a:p>
            <a:pPr lvl="1"/>
            <a:endParaRPr lang="cy-GB" dirty="0"/>
          </a:p>
          <a:p>
            <a:pPr marL="0" indent="0">
              <a:buNone/>
            </a:pPr>
            <a:r>
              <a:rPr lang="cy-GB" dirty="0"/>
              <a:t>Microsoft To Do</a:t>
            </a:r>
          </a:p>
          <a:p>
            <a:pPr lvl="1"/>
            <a:r>
              <a:rPr lang="cy-GB" dirty="0"/>
              <a:t>Gweld eich holl dasgau Planner </a:t>
            </a:r>
          </a:p>
          <a:p>
            <a:pPr lvl="1"/>
            <a:r>
              <a:rPr lang="cy-GB" dirty="0"/>
              <a:t>Gweld eich holl dasgau Outlook </a:t>
            </a:r>
          </a:p>
          <a:p>
            <a:pPr lvl="1"/>
            <a:r>
              <a:rPr lang="cy-GB" dirty="0"/>
              <a:t>Gweld yr holl negeseuon </a:t>
            </a:r>
            <a:r>
              <a:rPr lang="cy-GB" dirty="0" err="1"/>
              <a:t>ebost</a:t>
            </a:r>
            <a:r>
              <a:rPr lang="cy-GB" dirty="0"/>
              <a:t> sydd wedi eu fflagio</a:t>
            </a:r>
          </a:p>
          <a:p>
            <a:pPr lvl="1"/>
            <a:r>
              <a:rPr lang="cy-GB" dirty="0"/>
              <a:t>Ychwanegu tasgau at “Fy Niwrnod/</a:t>
            </a:r>
            <a:r>
              <a:rPr lang="cy-GB" dirty="0" err="1"/>
              <a:t>My</a:t>
            </a:r>
            <a:r>
              <a:rPr lang="cy-GB" dirty="0"/>
              <a:t> Day”</a:t>
            </a:r>
          </a:p>
          <a:p>
            <a:pPr lvl="1"/>
            <a:endParaRPr lang="cy-GB" dirty="0"/>
          </a:p>
          <a:p>
            <a:pPr marL="0" indent="0">
              <a:buNone/>
            </a:pPr>
            <a:r>
              <a:rPr lang="cy-GB" dirty="0"/>
              <a:t>Microsoft Flow</a:t>
            </a:r>
          </a:p>
          <a:p>
            <a:pPr lvl="1"/>
            <a:r>
              <a:rPr lang="cy-GB" dirty="0"/>
              <a:t>Cysylltu Planner ag Outlook </a:t>
            </a:r>
          </a:p>
          <a:p>
            <a:pPr lvl="2"/>
            <a:r>
              <a:rPr lang="cy-GB" dirty="0"/>
              <a:t>Gwirio’r tasgau nad ydych wedi’u cwblhau ac </a:t>
            </a:r>
            <a:r>
              <a:rPr lang="cy-GB" dirty="0" err="1"/>
              <a:t>ebostio</a:t>
            </a:r>
            <a:r>
              <a:rPr lang="cy-GB" dirty="0"/>
              <a:t> rhestr atoch chi (rhwydd) </a:t>
            </a:r>
          </a:p>
          <a:p>
            <a:pPr lvl="2"/>
            <a:r>
              <a:rPr lang="cy-GB" dirty="0"/>
              <a:t>Gwirio’r </a:t>
            </a:r>
            <a:r>
              <a:rPr lang="cy-GB" b="1" dirty="0"/>
              <a:t>holl</a:t>
            </a:r>
            <a:r>
              <a:rPr lang="cy-GB" dirty="0"/>
              <a:t> dasgau nad ydynt wedi’u cwblhau ac </a:t>
            </a:r>
            <a:r>
              <a:rPr lang="cy-GB" dirty="0" err="1"/>
              <a:t>ebostio</a:t>
            </a:r>
            <a:r>
              <a:rPr lang="cy-GB" dirty="0"/>
              <a:t> rhestr atoch chi (ddim mor rhwydd)</a:t>
            </a:r>
          </a:p>
        </p:txBody>
      </p:sp>
    </p:spTree>
    <p:extLst>
      <p:ext uri="{BB962C8B-B14F-4D97-AF65-F5344CB8AC3E}">
        <p14:creationId xmlns:p14="http://schemas.microsoft.com/office/powerpoint/2010/main" val="2878311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E5AD50BFA0EF44815B9B734E0EE48B" ma:contentTypeVersion="13" ma:contentTypeDescription="Create a new document." ma:contentTypeScope="" ma:versionID="786388e168e8d732bfe3152aeb341359">
  <xsd:schema xmlns:xsd="http://www.w3.org/2001/XMLSchema" xmlns:xs="http://www.w3.org/2001/XMLSchema" xmlns:p="http://schemas.microsoft.com/office/2006/metadata/properties" xmlns:ns3="b5c7a464-1615-4d7c-befa-44c3014ef152" xmlns:ns4="eb64b37c-27ef-4fbb-9b51-ad9c52ec492d" targetNamespace="http://schemas.microsoft.com/office/2006/metadata/properties" ma:root="true" ma:fieldsID="c55fb2064dced3d68a53e6fd52a9a239" ns3:_="" ns4:_="">
    <xsd:import namespace="b5c7a464-1615-4d7c-befa-44c3014ef152"/>
    <xsd:import namespace="eb64b37c-27ef-4fbb-9b51-ad9c52ec492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c7a464-1615-4d7c-befa-44c3014ef1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64b37c-27ef-4fbb-9b51-ad9c52ec49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8A4C4FF-1C9B-42AC-9455-9012E2F2365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EDBBDE-DE7F-45F0-A98C-9CEFF60242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5c7a464-1615-4d7c-befa-44c3014ef152"/>
    <ds:schemaRef ds:uri="eb64b37c-27ef-4fbb-9b51-ad9c52ec49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F89661D-DE2E-4FB8-8E82-CE16E80212A5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b5c7a464-1615-4d7c-befa-44c3014ef152"/>
    <ds:schemaRef ds:uri="http://purl.org/dc/terms/"/>
    <ds:schemaRef ds:uri="eb64b37c-27ef-4fbb-9b51-ad9c52ec492d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2038</TotalTime>
  <Words>518</Words>
  <Application>Microsoft Office PowerPoint</Application>
  <PresentationFormat>Widescreen</PresentationFormat>
  <Paragraphs>126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Cyflwyniad i  Microsoft Teams</vt:lpstr>
      <vt:lpstr>Beth yn y byd yw Microsoft Teams?</vt:lpstr>
      <vt:lpstr>Ar gyfer beth y gellir ei ddefnyddio?</vt:lpstr>
      <vt:lpstr>Cyfathrebu</vt:lpstr>
      <vt:lpstr>Cydweithio a Rhannu</vt:lpstr>
      <vt:lpstr>Trefnu Cyfarfodydd Ar-lein</vt:lpstr>
      <vt:lpstr>Ehangu Microsoft Teams</vt:lpstr>
      <vt:lpstr>Planner: cyflawni pethau</vt:lpstr>
      <vt:lpstr>Planner: monitro cynnydd</vt:lpstr>
      <vt:lpstr>On’d yw e yr un fath â SharePoint?</vt:lpstr>
      <vt:lpstr>Allwch chi roi’r gorau i siarad amdano  a gadael i ni roi cynnig arno?!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Microsoft Teams</dc:title>
  <dc:creator>Suzy Shipman [sfs]</dc:creator>
  <cp:lastModifiedBy>Suzy Shipman [sfs]</cp:lastModifiedBy>
  <cp:revision>36</cp:revision>
  <dcterms:created xsi:type="dcterms:W3CDTF">2019-06-26T14:47:01Z</dcterms:created>
  <dcterms:modified xsi:type="dcterms:W3CDTF">2020-04-03T13:18:30Z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0x010100AAE5AD50BFA0EF44815B9B734E0EE48B</vt:lpwstr>
  </property>
</Properties>
</file>