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ebp" ContentType="image/jpe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61" r:id="rId8"/>
    <p:sldId id="262" r:id="rId9"/>
    <p:sldId id="270" r:id="rId10"/>
    <p:sldId id="260" r:id="rId11"/>
    <p:sldId id="265" r:id="rId12"/>
    <p:sldId id="271" r:id="rId13"/>
    <p:sldId id="267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51A24A-E5A8-442C-99DF-3ED0D6E0CE18}" v="4" dt="2020-01-22T17:25:20.6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58947" autoAdjust="0"/>
  </p:normalViewPr>
  <p:slideViewPr>
    <p:cSldViewPr snapToGrid="0">
      <p:cViewPr varScale="1">
        <p:scale>
          <a:sx n="67" d="100"/>
          <a:sy n="67" d="100"/>
        </p:scale>
        <p:origin x="2214" y="66"/>
      </p:cViewPr>
      <p:guideLst/>
    </p:cSldViewPr>
  </p:slideViewPr>
  <p:outlineViewPr>
    <p:cViewPr>
      <p:scale>
        <a:sx n="33" d="100"/>
        <a:sy n="33" d="100"/>
      </p:scale>
      <p:origin x="0" y="-1113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zy Shipman [sfs]" userId="375d902e-1f81-4601-a256-fd62baf83ed7" providerId="ADAL" clId="{E6BA9BB5-C747-4F2D-A1C0-3E5FDA5D4653}"/>
    <pc:docChg chg="undo custSel delSld modSld">
      <pc:chgData name="Suzy Shipman [sfs]" userId="375d902e-1f81-4601-a256-fd62baf83ed7" providerId="ADAL" clId="{E6BA9BB5-C747-4F2D-A1C0-3E5FDA5D4653}" dt="2020-01-22T10:07:20.717" v="438" actId="2696"/>
      <pc:docMkLst>
        <pc:docMk/>
      </pc:docMkLst>
      <pc:sldChg chg="modSp">
        <pc:chgData name="Suzy Shipman [sfs]" userId="375d902e-1f81-4601-a256-fd62baf83ed7" providerId="ADAL" clId="{E6BA9BB5-C747-4F2D-A1C0-3E5FDA5D4653}" dt="2020-01-22T10:04:15.648" v="263" actId="20577"/>
        <pc:sldMkLst>
          <pc:docMk/>
          <pc:sldMk cId="1886424200" sldId="262"/>
        </pc:sldMkLst>
        <pc:spChg chg="mod">
          <ac:chgData name="Suzy Shipman [sfs]" userId="375d902e-1f81-4601-a256-fd62baf83ed7" providerId="ADAL" clId="{E6BA9BB5-C747-4F2D-A1C0-3E5FDA5D4653}" dt="2020-01-22T10:02:49.934" v="93" actId="20577"/>
          <ac:spMkLst>
            <pc:docMk/>
            <pc:sldMk cId="1886424200" sldId="262"/>
            <ac:spMk id="3" creationId="{D88CED73-E713-4590-B98D-AD1ED042C8F6}"/>
          </ac:spMkLst>
        </pc:spChg>
        <pc:spChg chg="mod">
          <ac:chgData name="Suzy Shipman [sfs]" userId="375d902e-1f81-4601-a256-fd62baf83ed7" providerId="ADAL" clId="{E6BA9BB5-C747-4F2D-A1C0-3E5FDA5D4653}" dt="2020-01-22T10:03:27.859" v="155" actId="1076"/>
          <ac:spMkLst>
            <pc:docMk/>
            <pc:sldMk cId="1886424200" sldId="262"/>
            <ac:spMk id="6" creationId="{44D778F8-3DA8-4477-ABF2-C795922C57F5}"/>
          </ac:spMkLst>
        </pc:spChg>
        <pc:spChg chg="mod">
          <ac:chgData name="Suzy Shipman [sfs]" userId="375d902e-1f81-4601-a256-fd62baf83ed7" providerId="ADAL" clId="{E6BA9BB5-C747-4F2D-A1C0-3E5FDA5D4653}" dt="2020-01-22T10:04:15.648" v="263" actId="20577"/>
          <ac:spMkLst>
            <pc:docMk/>
            <pc:sldMk cId="1886424200" sldId="262"/>
            <ac:spMk id="7" creationId="{AF43C4A5-1D87-4307-B1A9-72767367ED7D}"/>
          </ac:spMkLst>
        </pc:spChg>
        <pc:spChg chg="mod">
          <ac:chgData name="Suzy Shipman [sfs]" userId="375d902e-1f81-4601-a256-fd62baf83ed7" providerId="ADAL" clId="{E6BA9BB5-C747-4F2D-A1C0-3E5FDA5D4653}" dt="2020-01-22T10:03:24.412" v="154" actId="14100"/>
          <ac:spMkLst>
            <pc:docMk/>
            <pc:sldMk cId="1886424200" sldId="262"/>
            <ac:spMk id="8" creationId="{05DBB9DE-FEB7-40AF-95A4-65DBA2DEF06A}"/>
          </ac:spMkLst>
        </pc:spChg>
      </pc:sldChg>
      <pc:sldChg chg="del">
        <pc:chgData name="Suzy Shipman [sfs]" userId="375d902e-1f81-4601-a256-fd62baf83ed7" providerId="ADAL" clId="{E6BA9BB5-C747-4F2D-A1C0-3E5FDA5D4653}" dt="2020-01-22T10:07:20.717" v="438" actId="2696"/>
        <pc:sldMkLst>
          <pc:docMk/>
          <pc:sldMk cId="4052371640" sldId="264"/>
        </pc:sldMkLst>
      </pc:sldChg>
      <pc:sldChg chg="del">
        <pc:chgData name="Suzy Shipman [sfs]" userId="375d902e-1f81-4601-a256-fd62baf83ed7" providerId="ADAL" clId="{E6BA9BB5-C747-4F2D-A1C0-3E5FDA5D4653}" dt="2020-01-22T10:07:08.526" v="436" actId="2696"/>
        <pc:sldMkLst>
          <pc:docMk/>
          <pc:sldMk cId="1999562890" sldId="268"/>
        </pc:sldMkLst>
      </pc:sldChg>
      <pc:sldChg chg="del">
        <pc:chgData name="Suzy Shipman [sfs]" userId="375d902e-1f81-4601-a256-fd62baf83ed7" providerId="ADAL" clId="{E6BA9BB5-C747-4F2D-A1C0-3E5FDA5D4653}" dt="2020-01-22T10:07:16.461" v="437" actId="2696"/>
        <pc:sldMkLst>
          <pc:docMk/>
          <pc:sldMk cId="458062611" sldId="269"/>
        </pc:sldMkLst>
      </pc:sldChg>
      <pc:sldChg chg="modSp">
        <pc:chgData name="Suzy Shipman [sfs]" userId="375d902e-1f81-4601-a256-fd62baf83ed7" providerId="ADAL" clId="{E6BA9BB5-C747-4F2D-A1C0-3E5FDA5D4653}" dt="2020-01-22T10:06:51.518" v="435" actId="27636"/>
        <pc:sldMkLst>
          <pc:docMk/>
          <pc:sldMk cId="2878311836" sldId="271"/>
        </pc:sldMkLst>
        <pc:spChg chg="mod">
          <ac:chgData name="Suzy Shipman [sfs]" userId="375d902e-1f81-4601-a256-fd62baf83ed7" providerId="ADAL" clId="{E6BA9BB5-C747-4F2D-A1C0-3E5FDA5D4653}" dt="2020-01-22T10:06:42.713" v="432" actId="1076"/>
          <ac:spMkLst>
            <pc:docMk/>
            <pc:sldMk cId="2878311836" sldId="271"/>
            <ac:spMk id="2" creationId="{B4375E92-8F30-406E-874E-25EC751CCD3C}"/>
          </ac:spMkLst>
        </pc:spChg>
        <pc:spChg chg="mod">
          <ac:chgData name="Suzy Shipman [sfs]" userId="375d902e-1f81-4601-a256-fd62baf83ed7" providerId="ADAL" clId="{E6BA9BB5-C747-4F2D-A1C0-3E5FDA5D4653}" dt="2020-01-22T10:06:51.518" v="435" actId="27636"/>
          <ac:spMkLst>
            <pc:docMk/>
            <pc:sldMk cId="2878311836" sldId="271"/>
            <ac:spMk id="3" creationId="{5E4CD34E-10E9-49DB-8D13-FEA7DD598B47}"/>
          </ac:spMkLst>
        </pc:spChg>
      </pc:sldChg>
    </pc:docChg>
  </pc:docChgLst>
  <pc:docChgLst>
    <pc:chgData name="Suzy Shipman [sfs]" userId="375d902e-1f81-4601-a256-fd62baf83ed7" providerId="ADAL" clId="{0551A24A-E5A8-442C-99DF-3ED0D6E0CE18}"/>
    <pc:docChg chg="custSel delSld modSld">
      <pc:chgData name="Suzy Shipman [sfs]" userId="375d902e-1f81-4601-a256-fd62baf83ed7" providerId="ADAL" clId="{0551A24A-E5A8-442C-99DF-3ED0D6E0CE18}" dt="2020-01-22T17:27:42.992" v="165" actId="20577"/>
      <pc:docMkLst>
        <pc:docMk/>
      </pc:docMkLst>
      <pc:sldChg chg="modSp">
        <pc:chgData name="Suzy Shipman [sfs]" userId="375d902e-1f81-4601-a256-fd62baf83ed7" providerId="ADAL" clId="{0551A24A-E5A8-442C-99DF-3ED0D6E0CE18}" dt="2020-01-22T17:27:42.992" v="165" actId="20577"/>
        <pc:sldMkLst>
          <pc:docMk/>
          <pc:sldMk cId="2315223506" sldId="263"/>
        </pc:sldMkLst>
        <pc:spChg chg="mod">
          <ac:chgData name="Suzy Shipman [sfs]" userId="375d902e-1f81-4601-a256-fd62baf83ed7" providerId="ADAL" clId="{0551A24A-E5A8-442C-99DF-3ED0D6E0CE18}" dt="2020-01-22T17:24:31.332" v="23" actId="20577"/>
          <ac:spMkLst>
            <pc:docMk/>
            <pc:sldMk cId="2315223506" sldId="263"/>
            <ac:spMk id="2" creationId="{47368F50-C77E-4A9D-A4E8-774622155F89}"/>
          </ac:spMkLst>
        </pc:spChg>
        <pc:spChg chg="mod">
          <ac:chgData name="Suzy Shipman [sfs]" userId="375d902e-1f81-4601-a256-fd62baf83ed7" providerId="ADAL" clId="{0551A24A-E5A8-442C-99DF-3ED0D6E0CE18}" dt="2020-01-22T17:27:42.992" v="165" actId="20577"/>
          <ac:spMkLst>
            <pc:docMk/>
            <pc:sldMk cId="2315223506" sldId="263"/>
            <ac:spMk id="4" creationId="{2AF65963-E269-47B7-AA84-0F969F23D73C}"/>
          </ac:spMkLst>
        </pc:spChg>
      </pc:sldChg>
      <pc:sldChg chg="del">
        <pc:chgData name="Suzy Shipman [sfs]" userId="375d902e-1f81-4601-a256-fd62baf83ed7" providerId="ADAL" clId="{0551A24A-E5A8-442C-99DF-3ED0D6E0CE18}" dt="2020-01-22T17:24:13.157" v="0" actId="2696"/>
        <pc:sldMkLst>
          <pc:docMk/>
          <pc:sldMk cId="1381980141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FD527-2E11-4B6B-A4A3-B8497FD52F6C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9C538-6CD2-4E85-8409-03DCB8D99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341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0737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757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962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94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302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735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838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244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089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091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E9C538-6CD2-4E85-8409-03DCB8D99AF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79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ED356-3CC3-4ECE-A12F-3A970F1A4E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64C452-C654-4927-98D3-05D93EC1C7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3C94A-AEA4-498B-A49B-C51E28B99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9B364-C426-499E-99E3-183A990F0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13562-98B3-42D2-80F7-9E1AD623C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37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2E21C-A601-4982-A6E1-A80003B53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34ED9-D0BC-44B3-A8A7-FE552A0C6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5B63-D90D-45A6-A6D9-A35AB2FA8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75527-CB5D-4A3A-90C7-9399F491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FC274-5C6D-4DBD-B90A-D6459953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25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497846-EE9A-4242-9D0F-37F39F254D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04D1C7-FEC4-4D75-8F6A-AA5450526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C130C-5DF8-426A-BC03-41E9C16DF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57BF5-5E4E-4692-B9AB-4190D8FFE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44EF7C-E115-4EBD-A6CB-D1FACBD83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31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949DE-7E4E-4C8F-83B9-FEB8C8800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4E117-B481-40C3-9E35-BC115DB93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963BA-74FB-4535-AAEE-61E9739C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AD40F-5185-405F-9593-25B79E0FB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40B41-61F3-4DE7-8940-2F9D799C5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55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56D0B-D9ED-4C83-BA02-C05591B50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F864B-C574-4576-9424-C68488DE9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671AF-9E5D-4CB8-8370-9BB33AFDD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6CD22-51C6-4384-955A-87E2370A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C3C73-DA4F-4565-9719-953AF71D0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24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997AA-E5C6-49DF-AE88-07E07BF03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0D396-5B0F-42DF-8A33-2C5C511E31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76551-8C27-4AEB-8DDC-F5D05C550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DC295-10F0-4077-88A4-31F52C9ED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699E1-A3BE-405E-9C0C-79DAA77D6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6E615D-0895-496F-A68F-34ABFE74A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47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66BA9-FF17-4224-A526-4733296C2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1E388-909A-4986-8C4F-12BD362FC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E984AA-8920-4170-BE1B-800E5A550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87B2A6-DC76-40AE-B7CD-80ABBC642A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E7CCA1-55DE-41E9-8047-9EE637123B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8E74A4-390C-4EDC-868C-FDAA70F7D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F30B58-7C42-4792-B40A-7CD7019E0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45D492-0DC7-4BAB-9615-7E4C7012D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61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19F10-7788-4DBD-8B64-60A3E4668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9B707D-DFB0-438E-A662-28CE02A6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79F763-0ACB-4F3B-A145-FB5B3E4EF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E1AC67-552B-4DB3-9382-6069DCE1E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32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092815-6B74-4ECB-BFB0-3EFF462D3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07B470-95B7-43EE-B399-08A7366D2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EA6481-377A-4B57-88CB-10A4F62B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85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D754C-A681-4B23-B683-6C15AD00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F2D63-D053-4308-AAF5-291B84AF9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CC5FC8-E49D-44D6-92A9-31C68B72F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7B5745-0916-40FB-A948-13589FC09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7764EE-40B6-41F8-B2A8-C64D7353B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D84DB2-FF06-48C2-9C34-55D85DE38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419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CB849-8C1D-4E67-9135-9BB902571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C22618-05BD-45D6-84D4-2C652714E2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BD0E2C-399F-435D-935C-046687E71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39354-6AB9-4CAF-BC67-0A71F670C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333F-5F33-4A29-93BC-76B137CB9DC4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30B7A8-47E0-41F0-97B7-FC2E25B9E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BA601A-D5FC-42E6-B553-4DAD867DA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478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46B004-0E58-46F7-B1C5-9269812E1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50A389-E06E-49F3-8A1A-2626A1025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C9454-C2D6-490F-810C-961AFBD18F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2333F-5F33-4A29-93BC-76B137CB9DC4}" type="datetimeFigureOut">
              <a:rPr lang="en-GB" smtClean="0"/>
              <a:t>22/01/2020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3D7E3-5650-4F48-8E22-B2A9948C52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A35E2-5D82-4569-81EA-5D0B91F486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5052B-B075-431D-A994-142078D48F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59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eb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3EA29C7-50F4-4C01-9E16-0315C7175E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1" y="338607"/>
            <a:ext cx="4244165" cy="2387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B86CD5-8528-4D9D-997C-E3509C16F7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Introduction to </a:t>
            </a:r>
            <a:br>
              <a:rPr lang="en-GB" dirty="0"/>
            </a:br>
            <a:r>
              <a:rPr lang="en-GB" dirty="0"/>
              <a:t>Microsoft Teams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628F6B-1673-41AD-9563-2F4D4B0545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Also featuring Microsoft Planner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BFB2F5-5F58-4EE6-A2C5-6AD089B2F3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707" y="4647501"/>
            <a:ext cx="934586" cy="93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639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2A966-59DB-44D4-A67E-EAC3D34E9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Isn’t this the same as SharePoint?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8236C-BD00-4911-8DEC-041D45099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Yes, kind of, but…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It’s prettier</a:t>
            </a:r>
          </a:p>
          <a:p>
            <a:pPr lvl="1"/>
            <a:r>
              <a:rPr lang="en-GB" dirty="0"/>
              <a:t>It’s easier to use</a:t>
            </a:r>
          </a:p>
          <a:p>
            <a:pPr lvl="1"/>
            <a:r>
              <a:rPr lang="en-GB" dirty="0"/>
              <a:t>It’s flexible</a:t>
            </a:r>
          </a:p>
          <a:p>
            <a:pPr lvl="1"/>
            <a:r>
              <a:rPr lang="en-GB" dirty="0"/>
              <a:t>It includes tools to have quick conversations and arrange meetings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0018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68F50-C77E-4A9D-A4E8-774622155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Can you stop talking about it </a:t>
            </a:r>
            <a:br>
              <a:rPr lang="en-GB" dirty="0"/>
            </a:br>
            <a:r>
              <a:rPr lang="en-GB" dirty="0"/>
              <a:t>and let us try it out!?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F65963-E269-47B7-AA84-0F969F23D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Yes! We’re going to work through exercises together which will cover: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Accessing Microsoft Teams</a:t>
            </a:r>
          </a:p>
          <a:p>
            <a:pPr lvl="1"/>
            <a:r>
              <a:rPr lang="en-GB" dirty="0"/>
              <a:t>Creating a Team</a:t>
            </a:r>
          </a:p>
          <a:p>
            <a:pPr lvl="1"/>
            <a:r>
              <a:rPr lang="en-GB" dirty="0"/>
              <a:t>Creating a Channel</a:t>
            </a:r>
          </a:p>
          <a:p>
            <a:pPr lvl="1"/>
            <a:r>
              <a:rPr lang="en-GB" dirty="0"/>
              <a:t>Notifications</a:t>
            </a:r>
          </a:p>
          <a:p>
            <a:pPr lvl="1"/>
            <a:r>
              <a:rPr lang="en-GB" dirty="0"/>
              <a:t>Having a Conversation</a:t>
            </a:r>
          </a:p>
          <a:p>
            <a:pPr lvl="1"/>
            <a:r>
              <a:rPr lang="en-GB" dirty="0"/>
              <a:t>Adding a Planner Plan</a:t>
            </a:r>
          </a:p>
          <a:p>
            <a:pPr lvl="1"/>
            <a:r>
              <a:rPr lang="en-GB" dirty="0"/>
              <a:t>Using Planner</a:t>
            </a:r>
          </a:p>
          <a:p>
            <a:pPr lvl="1"/>
            <a:r>
              <a:rPr lang="en-GB" dirty="0"/>
              <a:t>Viewing your Planner Tasks</a:t>
            </a:r>
          </a:p>
          <a:p>
            <a:pPr lvl="1"/>
            <a:r>
              <a:rPr lang="en-GB" dirty="0"/>
              <a:t>Connecting with SharePoint</a:t>
            </a:r>
          </a:p>
          <a:p>
            <a:pPr lvl="1"/>
            <a:r>
              <a:rPr lang="en-GB" dirty="0"/>
              <a:t>Having an Online Meeting</a:t>
            </a:r>
          </a:p>
        </p:txBody>
      </p:sp>
    </p:spTree>
    <p:extLst>
      <p:ext uri="{BB962C8B-B14F-4D97-AF65-F5344CB8AC3E}">
        <p14:creationId xmlns:p14="http://schemas.microsoft.com/office/powerpoint/2010/main" val="231522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8453D-38A9-4FAB-921F-1AD78A44D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 on earth is Microsoft Teams?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48E69-3DB8-42D5-A1DE-E0367E9BD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Good question…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Microsoft Teams is a cloud-based team </a:t>
            </a:r>
            <a:r>
              <a:rPr lang="en-GB" b="1" dirty="0"/>
              <a:t>collaboration</a:t>
            </a:r>
            <a:r>
              <a:rPr lang="en-GB" dirty="0"/>
              <a:t> system</a:t>
            </a:r>
            <a:br>
              <a:rPr lang="en-GB" dirty="0"/>
            </a:br>
            <a:r>
              <a:rPr lang="en-GB" dirty="0"/>
              <a:t> that is part of the Office 365 suite of applications. </a:t>
            </a:r>
          </a:p>
          <a:p>
            <a:pPr marL="0" indent="0" algn="ctr">
              <a:buNone/>
            </a:pPr>
            <a:r>
              <a:rPr lang="en-GB" dirty="0"/>
              <a:t>The core capabilities in Microsoft Teams include business</a:t>
            </a:r>
            <a:br>
              <a:rPr lang="en-GB" dirty="0"/>
            </a:br>
            <a:r>
              <a:rPr lang="en-GB" dirty="0"/>
              <a:t> messaging, calling, video meetings and file sharing.</a:t>
            </a:r>
          </a:p>
          <a:p>
            <a:pPr marL="0" indent="0" algn="ctr">
              <a:buNone/>
            </a:pPr>
            <a:br>
              <a:rPr lang="en-GB" dirty="0"/>
            </a:br>
            <a:r>
              <a:rPr lang="en-GB" dirty="0"/>
              <a:t>Basically … it allows you and your team to work together in one place</a:t>
            </a:r>
          </a:p>
        </p:txBody>
      </p:sp>
    </p:spTree>
    <p:extLst>
      <p:ext uri="{BB962C8B-B14F-4D97-AF65-F5344CB8AC3E}">
        <p14:creationId xmlns:p14="http://schemas.microsoft.com/office/powerpoint/2010/main" val="1659194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37450-2161-444B-A629-1A66E7305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What’s it good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51502-252F-4508-A92E-BD2A157BA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460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Communication</a:t>
            </a:r>
          </a:p>
          <a:p>
            <a:pPr lvl="1"/>
            <a:r>
              <a:rPr lang="en-GB" dirty="0"/>
              <a:t>Collaboration on documents </a:t>
            </a:r>
          </a:p>
          <a:p>
            <a:pPr lvl="1"/>
            <a:r>
              <a:rPr lang="en-GB" dirty="0"/>
              <a:t>Sharing information</a:t>
            </a:r>
          </a:p>
          <a:p>
            <a:pPr lvl="1"/>
            <a:r>
              <a:rPr lang="en-GB" dirty="0"/>
              <a:t>Arranging online meetings </a:t>
            </a:r>
          </a:p>
          <a:p>
            <a:pPr lvl="1"/>
            <a:r>
              <a:rPr lang="en-GB" dirty="0"/>
              <a:t>Planning projects (with Planner)</a:t>
            </a:r>
          </a:p>
          <a:p>
            <a:pPr lvl="1"/>
            <a:r>
              <a:rPr lang="en-GB" dirty="0"/>
              <a:t>Keeping track of tasks (with Planner)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059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4C43F-3255-47E2-AC82-B14E6DF95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575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45560-C7C6-4265-A7FA-DB33C03D8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79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Microsoft Teams comes with 2 communication tools:</a:t>
            </a:r>
          </a:p>
          <a:p>
            <a:pPr marL="457200" lvl="1" indent="0">
              <a:buNone/>
            </a:pPr>
            <a:br>
              <a:rPr lang="en-GB" dirty="0"/>
            </a:br>
            <a:r>
              <a:rPr lang="en-GB" dirty="0"/>
              <a:t>Conversations in Team channels</a:t>
            </a:r>
          </a:p>
          <a:p>
            <a:pPr lvl="2"/>
            <a:r>
              <a:rPr lang="en-GB" dirty="0"/>
              <a:t>For discussion with all members of the team about a specific topic</a:t>
            </a:r>
          </a:p>
          <a:p>
            <a:pPr lvl="2"/>
            <a:r>
              <a:rPr lang="en-GB" dirty="0"/>
              <a:t>You can @mention a person which will mean they’ll get notified</a:t>
            </a:r>
          </a:p>
          <a:p>
            <a:pPr lvl="2"/>
            <a:r>
              <a:rPr lang="en-GB" dirty="0"/>
              <a:t>You can @mention the channel or the team to have everyone notified</a:t>
            </a:r>
          </a:p>
          <a:p>
            <a:pPr lvl="2"/>
            <a:endParaRPr lang="en-GB" dirty="0"/>
          </a:p>
          <a:p>
            <a:pPr marL="457200" lvl="1" indent="0">
              <a:buNone/>
            </a:pPr>
            <a:r>
              <a:rPr lang="en-GB" dirty="0"/>
              <a:t>Chat</a:t>
            </a:r>
          </a:p>
          <a:p>
            <a:pPr lvl="2"/>
            <a:r>
              <a:rPr lang="en-GB" dirty="0"/>
              <a:t>For discussion with a specific person, or </a:t>
            </a:r>
            <a:br>
              <a:rPr lang="en-GB" dirty="0"/>
            </a:br>
            <a:r>
              <a:rPr lang="en-GB" dirty="0"/>
              <a:t>several people, outside of the team structure</a:t>
            </a:r>
          </a:p>
          <a:p>
            <a:pPr lvl="2"/>
            <a:r>
              <a:rPr lang="en-GB" dirty="0"/>
              <a:t>You can talk to anyone in the university</a:t>
            </a:r>
          </a:p>
          <a:p>
            <a:pPr lvl="2"/>
            <a:r>
              <a:rPr lang="en-GB" dirty="0"/>
              <a:t>If they don’t yet use Teams they will get an </a:t>
            </a:r>
            <a:br>
              <a:rPr lang="en-GB" dirty="0"/>
            </a:br>
            <a:r>
              <a:rPr lang="en-GB" dirty="0"/>
              <a:t>email directing them to it</a:t>
            </a:r>
          </a:p>
          <a:p>
            <a:pPr lvl="2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DF626C-86CE-4451-9D68-F13AB9161F19}"/>
              </a:ext>
            </a:extLst>
          </p:cNvPr>
          <p:cNvSpPr txBox="1"/>
          <p:nvPr/>
        </p:nvSpPr>
        <p:spPr>
          <a:xfrm>
            <a:off x="8256167" y="3977696"/>
            <a:ext cx="27082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can view and search through old conversations and access files that were shared</a:t>
            </a:r>
          </a:p>
          <a:p>
            <a:endParaRPr lang="en-GB" dirty="0"/>
          </a:p>
          <a:p>
            <a:r>
              <a:rPr lang="en-GB" dirty="0"/>
              <a:t>You can rename, pin or mute chats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F0C732-DA44-4132-9EB0-0B4A87C43BE7}"/>
              </a:ext>
            </a:extLst>
          </p:cNvPr>
          <p:cNvSpPr/>
          <p:nvPr/>
        </p:nvSpPr>
        <p:spPr>
          <a:xfrm>
            <a:off x="7050247" y="3682767"/>
            <a:ext cx="4303554" cy="2768367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A41CC4-FF49-4E99-8C3D-EC53F278CC49}"/>
              </a:ext>
            </a:extLst>
          </p:cNvPr>
          <p:cNvSpPr txBox="1"/>
          <p:nvPr/>
        </p:nvSpPr>
        <p:spPr>
          <a:xfrm>
            <a:off x="7304716" y="3977696"/>
            <a:ext cx="951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Tips</a:t>
            </a:r>
          </a:p>
        </p:txBody>
      </p:sp>
    </p:spTree>
    <p:extLst>
      <p:ext uri="{BB962C8B-B14F-4D97-AF65-F5344CB8AC3E}">
        <p14:creationId xmlns:p14="http://schemas.microsoft.com/office/powerpoint/2010/main" val="127771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1FD74-B39F-4278-8506-FE0F23622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Collaboration &amp;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CED73-E713-4590-B98D-AD1ED042C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You can work on documents together via Teams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Either:</a:t>
            </a:r>
          </a:p>
          <a:p>
            <a:pPr lvl="1"/>
            <a:r>
              <a:rPr lang="en-GB" dirty="0"/>
              <a:t>connect your Team to a SharePoint document library</a:t>
            </a:r>
          </a:p>
          <a:p>
            <a:pPr lvl="1"/>
            <a:r>
              <a:rPr lang="en-GB" dirty="0"/>
              <a:t>store your files directly in Teams</a:t>
            </a:r>
            <a:br>
              <a:rPr lang="en-GB" dirty="0"/>
            </a:br>
            <a:endParaRPr lang="en-GB" dirty="0"/>
          </a:p>
          <a:p>
            <a:pPr lvl="1"/>
            <a:endParaRPr lang="en-GB" b="1" i="1" dirty="0"/>
          </a:p>
          <a:p>
            <a:pPr lvl="1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D778F8-3DA8-4477-ABF2-C795922C57F5}"/>
              </a:ext>
            </a:extLst>
          </p:cNvPr>
          <p:cNvSpPr txBox="1"/>
          <p:nvPr/>
        </p:nvSpPr>
        <p:spPr>
          <a:xfrm>
            <a:off x="6713075" y="4089162"/>
            <a:ext cx="653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Note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43C4A5-1D87-4307-B1A9-72767367ED7D}"/>
              </a:ext>
            </a:extLst>
          </p:cNvPr>
          <p:cNvSpPr txBox="1"/>
          <p:nvPr/>
        </p:nvSpPr>
        <p:spPr>
          <a:xfrm>
            <a:off x="6713075" y="4461551"/>
            <a:ext cx="43168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MS Teams administrators (me!) can’t access a Team’s storage area unless they make themselves a member of your team. So if you need help, you’ll need to allow them to join your team temporarily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DBB9DE-FEB7-40AF-95A4-65DBA2DEF06A}"/>
              </a:ext>
            </a:extLst>
          </p:cNvPr>
          <p:cNvSpPr/>
          <p:nvPr/>
        </p:nvSpPr>
        <p:spPr>
          <a:xfrm>
            <a:off x="6486525" y="4001294"/>
            <a:ext cx="4867275" cy="2087801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424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0CB4E-3E5D-4A5B-81D4-0B4E3D7B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Arranging Online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FB138-4A16-467B-8D91-748508B15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0352"/>
            <a:ext cx="10515600" cy="47901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You can: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Meet in a channel within a particular team</a:t>
            </a:r>
          </a:p>
          <a:p>
            <a:pPr lvl="2"/>
            <a:r>
              <a:rPr lang="en-GB" dirty="0"/>
              <a:t>Anyone in the channel can join the meeting</a:t>
            </a:r>
          </a:p>
          <a:p>
            <a:pPr lvl="1"/>
            <a:r>
              <a:rPr lang="en-GB" dirty="0"/>
              <a:t>Schedule a meeting from within a chat</a:t>
            </a:r>
          </a:p>
          <a:p>
            <a:pPr lvl="1"/>
            <a:r>
              <a:rPr lang="en-GB" dirty="0"/>
              <a:t>Schedule a meeting with specific people from the Meetings option</a:t>
            </a:r>
          </a:p>
          <a:p>
            <a:pPr lvl="1"/>
            <a:r>
              <a:rPr lang="en-GB" dirty="0"/>
              <a:t>[Schedule a meeting via Outlook]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Using:</a:t>
            </a:r>
          </a:p>
          <a:p>
            <a:pPr lvl="1"/>
            <a:r>
              <a:rPr lang="en-GB" dirty="0"/>
              <a:t>Video</a:t>
            </a:r>
          </a:p>
          <a:p>
            <a:pPr lvl="1"/>
            <a:r>
              <a:rPr lang="en-GB" dirty="0"/>
              <a:t>Audio</a:t>
            </a:r>
          </a:p>
          <a:p>
            <a:pPr lvl="1"/>
            <a:r>
              <a:rPr lang="en-GB" dirty="0"/>
              <a:t>Chat</a:t>
            </a:r>
          </a:p>
          <a:p>
            <a:pPr lvl="1"/>
            <a:r>
              <a:rPr lang="en-GB" dirty="0"/>
              <a:t>Screen share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8A4ADC-B568-43E5-B8D5-8F58CCBB0C9A}"/>
              </a:ext>
            </a:extLst>
          </p:cNvPr>
          <p:cNvSpPr txBox="1"/>
          <p:nvPr/>
        </p:nvSpPr>
        <p:spPr>
          <a:xfrm>
            <a:off x="8256167" y="4092476"/>
            <a:ext cx="27082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can take notes within Teams</a:t>
            </a:r>
            <a:br>
              <a:rPr lang="en-GB" dirty="0"/>
            </a:br>
            <a:endParaRPr lang="en-GB" dirty="0"/>
          </a:p>
          <a:p>
            <a:r>
              <a:rPr lang="en-GB" dirty="0"/>
              <a:t>You can record the meeting</a:t>
            </a:r>
            <a:br>
              <a:rPr lang="en-GB" dirty="0"/>
            </a:br>
            <a:endParaRPr lang="en-GB" dirty="0"/>
          </a:p>
          <a:p>
            <a:r>
              <a:rPr lang="en-GB" dirty="0"/>
              <a:t>You can share files during the meeting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69383-C758-418D-9211-DB9D9A24D1DE}"/>
              </a:ext>
            </a:extLst>
          </p:cNvPr>
          <p:cNvSpPr/>
          <p:nvPr/>
        </p:nvSpPr>
        <p:spPr>
          <a:xfrm>
            <a:off x="7050247" y="3945648"/>
            <a:ext cx="4303554" cy="2505486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DCB3E2-2D17-405F-AEF3-70FB3F1036B6}"/>
              </a:ext>
            </a:extLst>
          </p:cNvPr>
          <p:cNvSpPr txBox="1"/>
          <p:nvPr/>
        </p:nvSpPr>
        <p:spPr>
          <a:xfrm>
            <a:off x="7304716" y="4092476"/>
            <a:ext cx="951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Tips</a:t>
            </a:r>
          </a:p>
        </p:txBody>
      </p:sp>
    </p:spTree>
    <p:extLst>
      <p:ext uri="{BB962C8B-B14F-4D97-AF65-F5344CB8AC3E}">
        <p14:creationId xmlns:p14="http://schemas.microsoft.com/office/powerpoint/2010/main" val="2113845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84C95-1E6E-4C6A-9FDB-69BE9987A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Expanding on Microsoft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E80A5-3447-4CED-9613-289AA6F8B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You can add to your basic Team by linking or connecting other tools.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example: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Planner</a:t>
            </a:r>
          </a:p>
          <a:p>
            <a:pPr lvl="1"/>
            <a:r>
              <a:rPr lang="en-GB" dirty="0"/>
              <a:t>SharePoint</a:t>
            </a:r>
          </a:p>
          <a:p>
            <a:pPr lvl="1"/>
            <a:r>
              <a:rPr lang="en-GB" dirty="0"/>
              <a:t>OneNote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61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6CCA2-E6CC-4A3F-B77D-2AF0417F4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Planner: getting stuff done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2CD36-CA29-44DF-9355-9D65EF7E2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3026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Integrating Planner into Teams allows you to: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Create tasks</a:t>
            </a:r>
          </a:p>
          <a:p>
            <a:pPr lvl="1"/>
            <a:r>
              <a:rPr lang="en-GB" dirty="0"/>
              <a:t>Allocate tasks to members of the team</a:t>
            </a:r>
          </a:p>
          <a:p>
            <a:pPr lvl="1"/>
            <a:r>
              <a:rPr lang="en-GB" dirty="0"/>
              <a:t>Monitor progress</a:t>
            </a:r>
          </a:p>
          <a:p>
            <a:pPr lvl="1"/>
            <a:r>
              <a:rPr lang="en-GB" dirty="0"/>
              <a:t>Organise tasks into multiple categories</a:t>
            </a:r>
          </a:p>
          <a:p>
            <a:pPr lvl="1"/>
            <a:endParaRPr lang="en-GB" dirty="0"/>
          </a:p>
          <a:p>
            <a:pPr marL="457200" lvl="1" indent="0" algn="r">
              <a:buNone/>
            </a:pPr>
            <a:endParaRPr lang="en-GB" dirty="0"/>
          </a:p>
          <a:p>
            <a:pPr marL="457200" lvl="1" indent="0" algn="r">
              <a:buNone/>
            </a:pPr>
            <a:endParaRPr lang="en-GB" dirty="0"/>
          </a:p>
          <a:p>
            <a:pPr marL="457200" lvl="1" indent="0" algn="r">
              <a:buNone/>
            </a:pPr>
            <a:endParaRPr lang="en-GB" dirty="0"/>
          </a:p>
          <a:p>
            <a:pPr marL="457200" lvl="1" indent="0" algn="r">
              <a:buNone/>
            </a:pP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4D7D0E-A244-416C-B236-91F51ADBCD91}"/>
              </a:ext>
            </a:extLst>
          </p:cNvPr>
          <p:cNvSpPr txBox="1"/>
          <p:nvPr/>
        </p:nvSpPr>
        <p:spPr>
          <a:xfrm>
            <a:off x="6467426" y="4827592"/>
            <a:ext cx="1302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Why use it?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E18C45-5632-4B0D-819D-3F5137C07568}"/>
              </a:ext>
            </a:extLst>
          </p:cNvPr>
          <p:cNvSpPr txBox="1"/>
          <p:nvPr/>
        </p:nvSpPr>
        <p:spPr>
          <a:xfrm>
            <a:off x="7252282" y="5226013"/>
            <a:ext cx="3791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Because it’s visual and easy to use</a:t>
            </a:r>
          </a:p>
          <a:p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FE3393-ADB2-45E0-A013-DFF6256C97C9}"/>
              </a:ext>
            </a:extLst>
          </p:cNvPr>
          <p:cNvSpPr/>
          <p:nvPr/>
        </p:nvSpPr>
        <p:spPr>
          <a:xfrm>
            <a:off x="6325298" y="4555221"/>
            <a:ext cx="4773337" cy="1468073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314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75E92-8F30-406E-874E-25EC751CC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262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Planner: monitoring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CD34E-10E9-49DB-8D13-FEA7DD598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1574"/>
            <a:ext cx="10515600" cy="55149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In Planner (via Teams, or direct)</a:t>
            </a:r>
          </a:p>
          <a:p>
            <a:pPr lvl="1"/>
            <a:r>
              <a:rPr lang="en-GB" dirty="0"/>
              <a:t>Board</a:t>
            </a:r>
          </a:p>
          <a:p>
            <a:pPr lvl="1"/>
            <a:r>
              <a:rPr lang="en-GB" dirty="0"/>
              <a:t>Charts</a:t>
            </a:r>
          </a:p>
          <a:p>
            <a:pPr lvl="1"/>
            <a:r>
              <a:rPr lang="en-GB" dirty="0"/>
              <a:t>Schedule</a:t>
            </a:r>
          </a:p>
          <a:p>
            <a:pPr lvl="1"/>
            <a:r>
              <a:rPr lang="en-GB" dirty="0"/>
              <a:t>My Tasks</a:t>
            </a:r>
          </a:p>
          <a:p>
            <a:pPr lvl="1"/>
            <a:r>
              <a:rPr lang="en-GB" dirty="0"/>
              <a:t>Email notifications (nagging)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Microsoft To Do</a:t>
            </a:r>
          </a:p>
          <a:p>
            <a:pPr lvl="1"/>
            <a:r>
              <a:rPr lang="en-GB" dirty="0"/>
              <a:t>View all your Planner tasks</a:t>
            </a:r>
          </a:p>
          <a:p>
            <a:pPr lvl="1"/>
            <a:r>
              <a:rPr lang="en-GB" dirty="0"/>
              <a:t>View all your Outlook tasks</a:t>
            </a:r>
          </a:p>
          <a:p>
            <a:pPr lvl="1"/>
            <a:r>
              <a:rPr lang="en-GB" dirty="0"/>
              <a:t>View all your flagged emails</a:t>
            </a:r>
          </a:p>
          <a:p>
            <a:pPr lvl="1"/>
            <a:r>
              <a:rPr lang="en-GB" dirty="0"/>
              <a:t>Add tasks to “My Day”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Microsoft Flow</a:t>
            </a:r>
          </a:p>
          <a:p>
            <a:pPr lvl="1"/>
            <a:r>
              <a:rPr lang="en-GB" dirty="0"/>
              <a:t>Connect Planner and Outlook </a:t>
            </a:r>
          </a:p>
          <a:p>
            <a:pPr lvl="2"/>
            <a:r>
              <a:rPr lang="en-GB" dirty="0"/>
              <a:t>Check your unfinished tasks and email you a list (easy)</a:t>
            </a:r>
          </a:p>
          <a:p>
            <a:pPr lvl="2"/>
            <a:r>
              <a:rPr lang="en-GB" dirty="0"/>
              <a:t>Check </a:t>
            </a:r>
            <a:r>
              <a:rPr lang="en-GB" b="1" dirty="0"/>
              <a:t>all</a:t>
            </a:r>
            <a:r>
              <a:rPr lang="en-GB" dirty="0"/>
              <a:t> unfinished tasks and email you a list (not so easy)</a:t>
            </a:r>
          </a:p>
        </p:txBody>
      </p:sp>
    </p:spTree>
    <p:extLst>
      <p:ext uri="{BB962C8B-B14F-4D97-AF65-F5344CB8AC3E}">
        <p14:creationId xmlns:p14="http://schemas.microsoft.com/office/powerpoint/2010/main" val="2878311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E5AD50BFA0EF44815B9B734E0EE48B" ma:contentTypeVersion="13" ma:contentTypeDescription="Create a new document." ma:contentTypeScope="" ma:versionID="786388e168e8d732bfe3152aeb341359">
  <xsd:schema xmlns:xsd="http://www.w3.org/2001/XMLSchema" xmlns:xs="http://www.w3.org/2001/XMLSchema" xmlns:p="http://schemas.microsoft.com/office/2006/metadata/properties" xmlns:ns3="b5c7a464-1615-4d7c-befa-44c3014ef152" xmlns:ns4="eb64b37c-27ef-4fbb-9b51-ad9c52ec492d" targetNamespace="http://schemas.microsoft.com/office/2006/metadata/properties" ma:root="true" ma:fieldsID="c55fb2064dced3d68a53e6fd52a9a239" ns3:_="" ns4:_="">
    <xsd:import namespace="b5c7a464-1615-4d7c-befa-44c3014ef152"/>
    <xsd:import namespace="eb64b37c-27ef-4fbb-9b51-ad9c52ec49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c7a464-1615-4d7c-befa-44c3014ef1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64b37c-27ef-4fbb-9b51-ad9c52ec49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89661D-DE2E-4FB8-8E82-CE16E80212A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8A4C4FF-1C9B-42AC-9455-9012E2F236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EDBBDE-DE7F-45F0-A98C-9CEFF60242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c7a464-1615-4d7c-befa-44c3014ef152"/>
    <ds:schemaRef ds:uri="eb64b37c-27ef-4fbb-9b51-ad9c52ec49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446</Words>
  <Application>Microsoft Office PowerPoint</Application>
  <PresentationFormat>Widescreen</PresentationFormat>
  <Paragraphs>127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Introduction to  Microsoft Teams</vt:lpstr>
      <vt:lpstr>What on earth is Microsoft Teams?</vt:lpstr>
      <vt:lpstr>What’s it good for?</vt:lpstr>
      <vt:lpstr>Communication</vt:lpstr>
      <vt:lpstr>Collaboration &amp; Sharing</vt:lpstr>
      <vt:lpstr>Arranging Online Meetings</vt:lpstr>
      <vt:lpstr>Expanding on Microsoft Teams</vt:lpstr>
      <vt:lpstr>Planner: getting stuff done</vt:lpstr>
      <vt:lpstr>Planner: monitoring progress</vt:lpstr>
      <vt:lpstr>Isn’t this the same as SharePoint?</vt:lpstr>
      <vt:lpstr>Can you stop talking about it  and let us try it out!?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Microsoft Teams</dc:title>
  <dc:creator>Suzy Shipman [sfs]</dc:creator>
  <cp:lastModifiedBy>Suzy Shipman [sfs]</cp:lastModifiedBy>
  <cp:revision>24</cp:revision>
  <dcterms:created xsi:type="dcterms:W3CDTF">2019-06-26T14:47:01Z</dcterms:created>
  <dcterms:modified xsi:type="dcterms:W3CDTF">2020-01-22T17:27:46Z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0x010100AAE5AD50BFA0EF44815B9B734E0EE48B</vt:lpwstr>
  </property>
</Properties>
</file>