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039D5-1C59-5D91-BE5F-9523B8B89A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A4B8A9-30A9-8563-7326-1F619C7F4B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186501-F4E3-2466-8692-8CA3F4E2C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F86BF-DD9C-4F02-8303-BDD3EB34FFCC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3DE011-93ED-2CA0-7E77-9CE0CF140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AFD5C7-00DE-4A83-72FD-D6CCBBEDB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84192-2391-4DA4-ABF0-E0F1D1C35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5866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974E9-455B-AA6E-CBD3-8DC5A9CA3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423561-F484-3559-C0D4-A2539E3FDE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8A6968-6607-F004-7543-E3F3AD5CA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F86BF-DD9C-4F02-8303-BDD3EB34FFCC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A25B95-B230-87A5-3B08-B027BAC89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C63D0F-6270-984C-3849-F26AF6427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84192-2391-4DA4-ABF0-E0F1D1C35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864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2E2B0-4BAE-1CEA-553F-A99F92902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51FFF5-8C99-E375-6F7D-C21B164D6B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6BC65E-93EA-1A19-844E-BC5009C52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F86BF-DD9C-4F02-8303-BDD3EB34FFCC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C5969B-72E2-4655-BE84-514A9B3F7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4FC724-B828-BFFB-D988-4A486AC00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84192-2391-4DA4-ABF0-E0F1D1C35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4975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BD4E6-1293-A39A-B1F5-44A4F819C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D33413-27FC-4532-CCB5-0F934B35C2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027D83-7E84-B5CA-4084-DC93E18D5F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B48ABA-D41C-0F6E-1D01-2A696455F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F86BF-DD9C-4F02-8303-BDD3EB34FFCC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EB8CF6-8E41-0490-ED58-D99EF2F75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E220C2-59DE-F77B-5E50-F48D89755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84192-2391-4DA4-ABF0-E0F1D1C35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3138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890EE-70BB-9D71-FEE8-64DEA3EE4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55F447-3322-130A-036E-F806DE60CA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D51A9D-8BB1-D8F9-E518-197ED319E8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CF07C7-0AF5-F003-B3D9-E63C325C5E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8E886C-A5C7-021C-DCDC-B4FA65EA28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617A8A-378B-CA31-84CA-E033F06E1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F86BF-DD9C-4F02-8303-BDD3EB34FFCC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E8A796-4C2E-5363-4647-7FAC36340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DE3CD8-F6AC-25A3-2F14-5D6F962C3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84192-2391-4DA4-ABF0-E0F1D1C35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7531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5C960-BA43-FE00-0EDF-EA2A4EA02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CAAA21-CAEB-6F9D-AA90-278F71482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F86BF-DD9C-4F02-8303-BDD3EB34FFCC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CF2C72-5182-25E4-5AD6-1BD31FF5D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E04965-3FF1-EA8D-6103-E8F1E32C7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84192-2391-4DA4-ABF0-E0F1D1C35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3757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C8ED08-FC76-F074-2B2C-3CB05F104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F86BF-DD9C-4F02-8303-BDD3EB34FFCC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835E87-8284-16DA-6EA3-C80FFA26B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E251AC-2C78-C3AC-748B-AE781CF46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84192-2391-4DA4-ABF0-E0F1D1C35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529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10310-340C-F509-CAF6-A52B99F21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BF767D-EE77-24F9-A52A-DF24A2148E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4035D4-A601-8D88-DB92-0AEB0DABB5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9B31CD-3712-3CE6-C2E4-CA2BBEE5F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F86BF-DD9C-4F02-8303-BDD3EB34FFCC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165721-A635-6338-E11F-A90255A77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4FC084-BBF0-94EF-3819-1EBE8317E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84192-2391-4DA4-ABF0-E0F1D1C35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5694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62742-F683-375A-7E54-D9E4FFF5D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758649-9BFB-914D-97A5-068B0F7511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328F89-8C99-2144-F583-41EFB700D9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2C26D8-7F47-A3B3-1C9F-A0DE3F7E4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F86BF-DD9C-4F02-8303-BDD3EB34FFCC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6742CF-56D8-3CBF-B825-3D0080C41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93A55F-AA25-1127-28CF-28CB17BDE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84192-2391-4DA4-ABF0-E0F1D1C35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3936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3CEA0-2521-EAC3-62D1-5E1364D0E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14152C-5F99-329D-9797-A232CB3E4D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1ED905-6300-4A50-1B70-00D5BBA16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F86BF-DD9C-4F02-8303-BDD3EB34FFCC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8B22D3-2E6E-48D1-EE5B-0C56744F6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0FE536-9797-896A-F10B-56AA730BF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84192-2391-4DA4-ABF0-E0F1D1C35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1781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E034F5-89CC-E028-5D06-9E1D046AF7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C8A237-1584-3604-27D2-1771A0D839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11DD48-1FD4-EE45-401E-48DAF0B75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F86BF-DD9C-4F02-8303-BDD3EB34FFCC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FCCCB2-8111-AC35-3921-C5C6A1A10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33CB6C-2501-FA66-136B-CB0A90013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984192-2391-4DA4-ABF0-E0F1D1C35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4117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430E04-5AC3-685D-6F9C-80C7C5724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C22567-2BFF-A90F-8046-4D23342FF6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9B39E-BD64-589B-8E83-AB570B26B3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EF86BF-DD9C-4F02-8303-BDD3EB34FFCC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2A12A8-9FD0-CB3A-426D-2B47263844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55B65-4B4E-D0F7-3A03-F236DEC7D5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984192-2391-4DA4-ABF0-E0F1D1C35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1711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6FBBF8-E136-0AF5-BAFC-87E5744DE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A642F22-61FD-EFD0-49AB-90D2CE2F5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DGI – the non-profit and academic travel experts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2101D38-7E16-B5CF-F06B-ECDECC1D115E}"/>
              </a:ext>
            </a:extLst>
          </p:cNvPr>
          <p:cNvSpPr/>
          <p:nvPr/>
        </p:nvSpPr>
        <p:spPr>
          <a:xfrm>
            <a:off x="6095998" y="910734"/>
            <a:ext cx="5132437" cy="236201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Offline Team -  all complex and multi-sector trips. </a:t>
            </a:r>
          </a:p>
          <a:p>
            <a:pPr algn="ctr"/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Email:oak@dgitravel.com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Call: 0161 884 5347</a:t>
            </a:r>
          </a:p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Team Manager –Denise Bengamra</a:t>
            </a:r>
          </a:p>
          <a:p>
            <a:pPr algn="ctr"/>
            <a:endParaRPr lang="en-US" sz="16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For Price Match – email screenshot to pine@dgitravel.com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FA230EF-F516-D594-3C02-4B8EF2B26A2F}"/>
              </a:ext>
            </a:extLst>
          </p:cNvPr>
          <p:cNvSpPr/>
          <p:nvPr/>
        </p:nvSpPr>
        <p:spPr>
          <a:xfrm>
            <a:off x="265473" y="754487"/>
            <a:ext cx="4758812" cy="236201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Online bookings – questions &amp; help for all bookings on the tool.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Email: online@dgitravel.com</a:t>
            </a:r>
          </a:p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Call: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0161 884 5359</a:t>
            </a:r>
          </a:p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Team Manager - Megan Moore</a:t>
            </a:r>
          </a:p>
          <a:p>
            <a:pPr algn="ctr"/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also have an online chat feature, which you can access via the Diversity Booking platform.</a:t>
            </a:r>
          </a:p>
          <a:p>
            <a:pPr algn="ctr"/>
            <a:r>
              <a:rPr lang="en-GB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call or use the chat for urgent enquires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53138C-F160-2E0B-1C99-8EF93DC1675C}"/>
              </a:ext>
            </a:extLst>
          </p:cNvPr>
          <p:cNvSpPr txBox="1"/>
          <p:nvPr/>
        </p:nvSpPr>
        <p:spPr>
          <a:xfrm>
            <a:off x="393290" y="108155"/>
            <a:ext cx="87507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/>
              <a:t>Diversity Travel Escalations</a:t>
            </a:r>
            <a:endParaRPr lang="en-GB" sz="36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18DDD5-FF54-B188-021E-78DE23893C0F}"/>
              </a:ext>
            </a:extLst>
          </p:cNvPr>
          <p:cNvSpPr/>
          <p:nvPr/>
        </p:nvSpPr>
        <p:spPr>
          <a:xfrm>
            <a:off x="265472" y="3352800"/>
            <a:ext cx="3696928" cy="254655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Prior to Travel </a:t>
            </a:r>
          </a:p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If SLA not met or additional support needed </a:t>
            </a:r>
          </a:p>
          <a:p>
            <a:pPr algn="ctr"/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Acknowledgment within 2-4 hours with resolution timeframe</a:t>
            </a:r>
          </a:p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Team Manager</a:t>
            </a:r>
          </a:p>
          <a:p>
            <a:pPr algn="ctr"/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dbengamra@dgitravel.com</a:t>
            </a:r>
          </a:p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FB250E5-9EC8-E2C2-4628-40D3C1D5F0BE}"/>
              </a:ext>
            </a:extLst>
          </p:cNvPr>
          <p:cNvSpPr/>
          <p:nvPr/>
        </p:nvSpPr>
        <p:spPr>
          <a:xfrm>
            <a:off x="4532672" y="3429000"/>
            <a:ext cx="1966452" cy="1779959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Problems arising during travel- 24/7 support</a:t>
            </a:r>
          </a:p>
          <a:p>
            <a:pPr algn="ctr"/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0161 884 5395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C2CE304-B898-37A7-0AD9-0BD238B5DBC5}"/>
              </a:ext>
            </a:extLst>
          </p:cNvPr>
          <p:cNvSpPr/>
          <p:nvPr/>
        </p:nvSpPr>
        <p:spPr>
          <a:xfrm>
            <a:off x="7570837" y="3429000"/>
            <a:ext cx="4208207" cy="225668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Post Travel</a:t>
            </a:r>
          </a:p>
          <a:p>
            <a:pPr algn="ctr"/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Raised within 10-14 days or 21 days  if travelling – feedback and complaints will be acknowledged within 24 hours</a:t>
            </a:r>
          </a:p>
          <a:p>
            <a:pPr algn="ctr"/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customercare@dgitravel.com</a:t>
            </a:r>
          </a:p>
          <a:p>
            <a:pPr algn="ctr"/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GB" sz="140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08DE892-FC02-C03F-3F26-191C2F3F113A}"/>
              </a:ext>
            </a:extLst>
          </p:cNvPr>
          <p:cNvSpPr/>
          <p:nvPr/>
        </p:nvSpPr>
        <p:spPr>
          <a:xfrm>
            <a:off x="4778477" y="5208959"/>
            <a:ext cx="3323303" cy="917179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400" dirty="0"/>
              <a:t>Account Manager</a:t>
            </a:r>
          </a:p>
          <a:p>
            <a:pPr algn="ctr"/>
            <a:r>
              <a:rPr lang="en-GB" sz="1400" dirty="0"/>
              <a:t>Liz Chapman </a:t>
            </a:r>
            <a:r>
              <a:rPr lang="en-GB" sz="1400"/>
              <a:t>– lchapman</a:t>
            </a:r>
            <a:r>
              <a:rPr lang="en-GB" sz="1400" dirty="0"/>
              <a:t>@dgitravel.com</a:t>
            </a:r>
          </a:p>
        </p:txBody>
      </p:sp>
    </p:spTree>
    <p:extLst>
      <p:ext uri="{BB962C8B-B14F-4D97-AF65-F5344CB8AC3E}">
        <p14:creationId xmlns:p14="http://schemas.microsoft.com/office/powerpoint/2010/main" val="23450992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178</Words>
  <Application>Microsoft Office PowerPoint</Application>
  <PresentationFormat>Widescreen</PresentationFormat>
  <Paragraphs>33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Liz Chapman</dc:creator>
  <cp:lastModifiedBy>Maria Ferreira [elf] (Staff)</cp:lastModifiedBy>
  <cp:revision>5</cp:revision>
  <dcterms:created xsi:type="dcterms:W3CDTF">2025-11-03T09:39:34Z</dcterms:created>
  <dcterms:modified xsi:type="dcterms:W3CDTF">2026-09-10T07:22:41Z</dcterms:modified>
</cp:coreProperties>
</file>